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0"/>
  </p:notesMasterIdLst>
  <p:sldIdLst>
    <p:sldId id="256" r:id="rId2"/>
    <p:sldId id="257" r:id="rId3"/>
    <p:sldId id="265" r:id="rId4"/>
    <p:sldId id="259" r:id="rId5"/>
    <p:sldId id="277" r:id="rId6"/>
    <p:sldId id="276" r:id="rId7"/>
    <p:sldId id="260" r:id="rId8"/>
    <p:sldId id="261" r:id="rId9"/>
    <p:sldId id="266" r:id="rId10"/>
    <p:sldId id="267" r:id="rId11"/>
    <p:sldId id="271" r:id="rId12"/>
    <p:sldId id="268" r:id="rId13"/>
    <p:sldId id="269" r:id="rId14"/>
    <p:sldId id="272" r:id="rId15"/>
    <p:sldId id="273" r:id="rId16"/>
    <p:sldId id="278" r:id="rId17"/>
    <p:sldId id="270" r:id="rId18"/>
    <p:sldId id="274" r:id="rId19"/>
  </p:sldIdLst>
  <p:sldSz cx="12192000" cy="6858000"/>
  <p:notesSz cx="6858000" cy="9144000"/>
  <p:embeddedFontLst>
    <p:embeddedFont>
      <p:font typeface="Nunito Sans" pitchFamily="2" charset="0"/>
      <p:regular r:id="rId21"/>
      <p:bold r:id="rId22"/>
      <p:italic r:id="rId23"/>
      <p:boldItalic r:id="rId24"/>
    </p:embeddedFont>
    <p:embeddedFont>
      <p:font typeface="Nunito Sans Black" pitchFamily="2" charset="0"/>
      <p:bold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7" roundtripDataSignature="AMtx7mhh0SVAq/tc4Rn3hE/D6n3AX6rgP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ymetria Diseño"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94" autoAdjust="0"/>
    <p:restoredTop sz="94660"/>
  </p:normalViewPr>
  <p:slideViewPr>
    <p:cSldViewPr snapToGrid="0">
      <p:cViewPr varScale="1">
        <p:scale>
          <a:sx n="65" d="100"/>
          <a:sy n="65" d="100"/>
        </p:scale>
        <p:origin x="92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customschemas.google.com/relationships/presentationmetadata" Target="metadata"/><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ata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6ECF31-A6A2-45F4-813D-BE53FCC8D2B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27D1533-AF60-42F7-A2F0-E1573BE2766A}">
      <dgm:prSet/>
      <dgm:spPr/>
      <dgm:t>
        <a:bodyPr/>
        <a:lstStyle/>
        <a:p>
          <a:pPr>
            <a:lnSpc>
              <a:spcPct val="100000"/>
            </a:lnSpc>
          </a:pPr>
          <a:r>
            <a:rPr lang="es-CO" b="0" i="0" dirty="0"/>
            <a:t>1. Hi, </a:t>
          </a:r>
          <a:r>
            <a:rPr lang="es-CO" b="0" i="0" dirty="0" err="1"/>
            <a:t>I'm</a:t>
          </a:r>
          <a:r>
            <a:rPr lang="es-CO" b="0" i="0" dirty="0"/>
            <a:t> </a:t>
          </a:r>
          <a:r>
            <a:rPr lang="es-CO" b="0" i="0" dirty="0" err="1"/>
            <a:t>having</a:t>
          </a:r>
          <a:r>
            <a:rPr lang="es-CO" b="0" i="0" dirty="0"/>
            <a:t> </a:t>
          </a:r>
          <a:r>
            <a:rPr lang="es-CO" b="0" i="0" dirty="0" err="1"/>
            <a:t>trouble</a:t>
          </a:r>
          <a:r>
            <a:rPr lang="es-CO" b="0" i="0" dirty="0"/>
            <a:t> </a:t>
          </a:r>
          <a:r>
            <a:rPr lang="es-CO" b="0" i="0" dirty="0" err="1"/>
            <a:t>accessing</a:t>
          </a:r>
          <a:r>
            <a:rPr lang="es-CO" b="0" i="0" dirty="0"/>
            <a:t> the </a:t>
          </a:r>
          <a:r>
            <a:rPr lang="es-CO" b="0" i="0" dirty="0" err="1"/>
            <a:t>database</a:t>
          </a:r>
          <a:r>
            <a:rPr lang="es-CO" b="0" i="0" dirty="0"/>
            <a:t>. </a:t>
          </a:r>
          <a:r>
            <a:rPr lang="es-CO" b="0" i="0" dirty="0" err="1"/>
            <a:t>It's</a:t>
          </a:r>
          <a:r>
            <a:rPr lang="es-CO" b="0" i="0" dirty="0"/>
            <a:t> </a:t>
          </a:r>
          <a:r>
            <a:rPr lang="es-CO" b="0" i="0" dirty="0" err="1"/>
            <a:t>showing</a:t>
          </a:r>
          <a:r>
            <a:rPr lang="es-CO" b="0" i="0" dirty="0"/>
            <a:t> </a:t>
          </a:r>
          <a:r>
            <a:rPr lang="es-CO" b="0" i="0" dirty="0" err="1"/>
            <a:t>an</a:t>
          </a:r>
          <a:r>
            <a:rPr lang="es-CO" b="0" i="0" dirty="0"/>
            <a:t> error </a:t>
          </a:r>
          <a:r>
            <a:rPr lang="es-CO" b="0" i="0" dirty="0" err="1"/>
            <a:t>message</a:t>
          </a:r>
          <a:r>
            <a:rPr lang="es-CO" b="0" i="0" dirty="0"/>
            <a:t>.</a:t>
          </a:r>
          <a:endParaRPr lang="en-US" dirty="0"/>
        </a:p>
      </dgm:t>
    </dgm:pt>
    <dgm:pt modelId="{43F2A015-1859-45DC-9338-DBEA5B5EE4FC}" type="parTrans" cxnId="{E5BC72D7-864F-49C0-A120-78F11992564A}">
      <dgm:prSet/>
      <dgm:spPr/>
      <dgm:t>
        <a:bodyPr/>
        <a:lstStyle/>
        <a:p>
          <a:endParaRPr lang="en-US"/>
        </a:p>
      </dgm:t>
    </dgm:pt>
    <dgm:pt modelId="{C0D72E75-23F8-4801-8CCE-16894B404A32}" type="sibTrans" cxnId="{E5BC72D7-864F-49C0-A120-78F11992564A}">
      <dgm:prSet/>
      <dgm:spPr/>
      <dgm:t>
        <a:bodyPr/>
        <a:lstStyle/>
        <a:p>
          <a:endParaRPr lang="en-US"/>
        </a:p>
      </dgm:t>
    </dgm:pt>
    <dgm:pt modelId="{EFC34506-08C9-4BC9-A36B-A3962BF7F73F}">
      <dgm:prSet/>
      <dgm:spPr/>
      <dgm:t>
        <a:bodyPr/>
        <a:lstStyle/>
        <a:p>
          <a:pPr>
            <a:lnSpc>
              <a:spcPct val="100000"/>
            </a:lnSpc>
          </a:pPr>
          <a:r>
            <a:rPr lang="es-CO" b="0" i="0" dirty="0"/>
            <a:t>2. I </a:t>
          </a:r>
          <a:r>
            <a:rPr lang="es-CO" b="0" i="0" dirty="0" err="1"/>
            <a:t>need</a:t>
          </a:r>
          <a:r>
            <a:rPr lang="es-CO" b="0" i="0" dirty="0"/>
            <a:t> </a:t>
          </a:r>
          <a:r>
            <a:rPr lang="es-CO" b="0" i="0" dirty="0" err="1"/>
            <a:t>to</a:t>
          </a:r>
          <a:r>
            <a:rPr lang="es-CO" b="0" i="0" dirty="0"/>
            <a:t> </a:t>
          </a:r>
          <a:r>
            <a:rPr lang="es-CO" b="0" i="0" dirty="0" err="1"/>
            <a:t>update</a:t>
          </a:r>
          <a:r>
            <a:rPr lang="es-CO" b="0" i="0" dirty="0"/>
            <a:t> the software </a:t>
          </a:r>
          <a:r>
            <a:rPr lang="es-CO" b="0" i="0" dirty="0" err="1"/>
            <a:t>on</a:t>
          </a:r>
          <a:r>
            <a:rPr lang="es-CO" b="0" i="0" dirty="0"/>
            <a:t> my </a:t>
          </a:r>
          <a:r>
            <a:rPr lang="es-CO" b="0" i="0" dirty="0" err="1"/>
            <a:t>computer</a:t>
          </a:r>
          <a:r>
            <a:rPr lang="es-CO" b="0" i="0" dirty="0"/>
            <a:t>. Can </a:t>
          </a:r>
          <a:r>
            <a:rPr lang="es-CO" b="0" i="0" dirty="0" err="1"/>
            <a:t>you</a:t>
          </a:r>
          <a:r>
            <a:rPr lang="es-CO" b="0" i="0" dirty="0"/>
            <a:t> guide me </a:t>
          </a:r>
          <a:r>
            <a:rPr lang="es-CO" b="0" i="0" dirty="0" err="1"/>
            <a:t>through</a:t>
          </a:r>
          <a:r>
            <a:rPr lang="es-CO" b="0" i="0" dirty="0"/>
            <a:t> the </a:t>
          </a:r>
          <a:r>
            <a:rPr lang="es-CO" b="0" i="0" dirty="0" err="1"/>
            <a:t>process</a:t>
          </a:r>
          <a:r>
            <a:rPr lang="es-CO" b="0" i="0" dirty="0"/>
            <a:t>?</a:t>
          </a:r>
          <a:endParaRPr lang="en-US" dirty="0"/>
        </a:p>
      </dgm:t>
    </dgm:pt>
    <dgm:pt modelId="{96105E3F-C5ED-4582-84D3-AB58CC660EEB}" type="parTrans" cxnId="{2F9B2474-E3ED-4C14-80CD-9E6F2F87B20C}">
      <dgm:prSet/>
      <dgm:spPr/>
      <dgm:t>
        <a:bodyPr/>
        <a:lstStyle/>
        <a:p>
          <a:endParaRPr lang="en-US"/>
        </a:p>
      </dgm:t>
    </dgm:pt>
    <dgm:pt modelId="{CB23E565-25C1-4B60-831A-9491E82DC251}" type="sibTrans" cxnId="{2F9B2474-E3ED-4C14-80CD-9E6F2F87B20C}">
      <dgm:prSet/>
      <dgm:spPr/>
      <dgm:t>
        <a:bodyPr/>
        <a:lstStyle/>
        <a:p>
          <a:endParaRPr lang="en-US"/>
        </a:p>
      </dgm:t>
    </dgm:pt>
    <dgm:pt modelId="{C75309BD-F0BA-420E-A4F0-CBD6FF3EE3AA}">
      <dgm:prSet/>
      <dgm:spPr/>
      <dgm:t>
        <a:bodyPr/>
        <a:lstStyle/>
        <a:p>
          <a:pPr>
            <a:lnSpc>
              <a:spcPct val="100000"/>
            </a:lnSpc>
          </a:pPr>
          <a:r>
            <a:rPr lang="es-CO" b="0" i="0"/>
            <a:t>3. I've submitted a support ticket earlier. Can you provide an update on its status?</a:t>
          </a:r>
          <a:endParaRPr lang="en-US"/>
        </a:p>
      </dgm:t>
    </dgm:pt>
    <dgm:pt modelId="{9261B0F4-166F-476F-88EC-4AC716FCE7C9}" type="parTrans" cxnId="{E058BDA5-FE69-46D7-8944-75D205B1DCC5}">
      <dgm:prSet/>
      <dgm:spPr/>
      <dgm:t>
        <a:bodyPr/>
        <a:lstStyle/>
        <a:p>
          <a:endParaRPr lang="en-US"/>
        </a:p>
      </dgm:t>
    </dgm:pt>
    <dgm:pt modelId="{1C1EBCC8-E2E3-433A-B83E-185554E54C0F}" type="sibTrans" cxnId="{E058BDA5-FE69-46D7-8944-75D205B1DCC5}">
      <dgm:prSet/>
      <dgm:spPr/>
      <dgm:t>
        <a:bodyPr/>
        <a:lstStyle/>
        <a:p>
          <a:endParaRPr lang="en-US"/>
        </a:p>
      </dgm:t>
    </dgm:pt>
    <dgm:pt modelId="{E1697314-9779-4CC1-8608-073F1A5DDA31}">
      <dgm:prSet/>
      <dgm:spPr/>
      <dgm:t>
        <a:bodyPr/>
        <a:lstStyle/>
        <a:p>
          <a:pPr>
            <a:lnSpc>
              <a:spcPct val="100000"/>
            </a:lnSpc>
          </a:pPr>
          <a:r>
            <a:rPr lang="es-CO" b="0" i="0"/>
            <a:t>4. Thank you for your assistance. Is there anything else I should know?</a:t>
          </a:r>
          <a:endParaRPr lang="en-US"/>
        </a:p>
      </dgm:t>
    </dgm:pt>
    <dgm:pt modelId="{C2DA0C09-E0DF-4E07-A56E-717948DF3A94}" type="parTrans" cxnId="{5034739E-1B6F-46E4-BFE8-D8747F2AD94F}">
      <dgm:prSet/>
      <dgm:spPr/>
      <dgm:t>
        <a:bodyPr/>
        <a:lstStyle/>
        <a:p>
          <a:endParaRPr lang="en-US"/>
        </a:p>
      </dgm:t>
    </dgm:pt>
    <dgm:pt modelId="{FAA5E007-8F9B-49A5-9193-6EBCFE078ABF}" type="sibTrans" cxnId="{5034739E-1B6F-46E4-BFE8-D8747F2AD94F}">
      <dgm:prSet/>
      <dgm:spPr/>
      <dgm:t>
        <a:bodyPr/>
        <a:lstStyle/>
        <a:p>
          <a:endParaRPr lang="en-US"/>
        </a:p>
      </dgm:t>
    </dgm:pt>
    <dgm:pt modelId="{9D993835-D994-4524-80C2-91B24B4241C0}">
      <dgm:prSet/>
      <dgm:spPr/>
      <dgm:t>
        <a:bodyPr/>
        <a:lstStyle/>
        <a:p>
          <a:pPr>
            <a:lnSpc>
              <a:spcPct val="100000"/>
            </a:lnSpc>
          </a:pPr>
          <a:r>
            <a:rPr lang="es-CO" b="0" i="0" dirty="0"/>
            <a:t>5. </a:t>
          </a:r>
          <a:r>
            <a:rPr lang="es-CO" b="0" i="0" dirty="0" err="1"/>
            <a:t>How</a:t>
          </a:r>
          <a:r>
            <a:rPr lang="es-CO" b="0" i="0" dirty="0"/>
            <a:t> </a:t>
          </a:r>
          <a:r>
            <a:rPr lang="es-CO" b="0" i="0" dirty="0" err="1"/>
            <a:t>long</a:t>
          </a:r>
          <a:r>
            <a:rPr lang="es-CO" b="0" i="0" dirty="0"/>
            <a:t> </a:t>
          </a:r>
          <a:r>
            <a:rPr lang="es-CO" b="0" i="0" dirty="0" err="1"/>
            <a:t>will</a:t>
          </a:r>
          <a:r>
            <a:rPr lang="es-CO" b="0" i="0" dirty="0"/>
            <a:t> </a:t>
          </a:r>
          <a:r>
            <a:rPr lang="es-CO" b="0" i="0" dirty="0" err="1"/>
            <a:t>it</a:t>
          </a:r>
          <a:r>
            <a:rPr lang="es-CO" b="0" i="0" dirty="0"/>
            <a:t> </a:t>
          </a:r>
          <a:r>
            <a:rPr lang="es-CO" b="0" i="0" dirty="0" err="1"/>
            <a:t>take</a:t>
          </a:r>
          <a:r>
            <a:rPr lang="es-CO" b="0" i="0" dirty="0"/>
            <a:t> </a:t>
          </a:r>
          <a:r>
            <a:rPr lang="es-CO" b="0" i="0" dirty="0" err="1"/>
            <a:t>to</a:t>
          </a:r>
          <a:r>
            <a:rPr lang="es-CO" b="0" i="0" dirty="0"/>
            <a:t> </a:t>
          </a:r>
          <a:r>
            <a:rPr lang="es-CO" b="0" i="0" dirty="0" err="1"/>
            <a:t>resolve</a:t>
          </a:r>
          <a:r>
            <a:rPr lang="es-CO" b="0" i="0" dirty="0"/>
            <a:t> </a:t>
          </a:r>
          <a:r>
            <a:rPr lang="es-CO" b="0" i="0" dirty="0" err="1"/>
            <a:t>this</a:t>
          </a:r>
          <a:r>
            <a:rPr lang="es-CO" b="0" i="0" dirty="0"/>
            <a:t> </a:t>
          </a:r>
          <a:r>
            <a:rPr lang="es-CO" b="0" i="0" dirty="0" err="1"/>
            <a:t>issue</a:t>
          </a:r>
          <a:r>
            <a:rPr lang="es-CO" b="0" i="0" dirty="0"/>
            <a:t> with the </a:t>
          </a:r>
          <a:r>
            <a:rPr lang="es-CO" b="0" i="0" dirty="0" err="1"/>
            <a:t>network</a:t>
          </a:r>
          <a:r>
            <a:rPr lang="es-CO" b="0" i="0" dirty="0"/>
            <a:t> </a:t>
          </a:r>
          <a:r>
            <a:rPr lang="es-CO" b="0" i="0" dirty="0" err="1"/>
            <a:t>connection</a:t>
          </a:r>
          <a:r>
            <a:rPr lang="es-CO" b="0" i="0" dirty="0"/>
            <a:t>?</a:t>
          </a:r>
          <a:endParaRPr lang="en-US" dirty="0"/>
        </a:p>
      </dgm:t>
    </dgm:pt>
    <dgm:pt modelId="{733B6B4C-4D06-4E3A-9CBA-8A4EEE823D34}" type="parTrans" cxnId="{4FF1887B-77B9-46BE-A8C9-A8067B13E811}">
      <dgm:prSet/>
      <dgm:spPr/>
      <dgm:t>
        <a:bodyPr/>
        <a:lstStyle/>
        <a:p>
          <a:endParaRPr lang="en-US"/>
        </a:p>
      </dgm:t>
    </dgm:pt>
    <dgm:pt modelId="{ADAF35D6-8130-45A3-B305-48CC8D869DCF}" type="sibTrans" cxnId="{4FF1887B-77B9-46BE-A8C9-A8067B13E811}">
      <dgm:prSet/>
      <dgm:spPr/>
      <dgm:t>
        <a:bodyPr/>
        <a:lstStyle/>
        <a:p>
          <a:endParaRPr lang="en-US"/>
        </a:p>
      </dgm:t>
    </dgm:pt>
    <dgm:pt modelId="{ACFC6FF1-5FDE-4AE7-883E-765E208C3EB0}" type="pres">
      <dgm:prSet presAssocID="{606ECF31-A6A2-45F4-813D-BE53FCC8D2B0}" presName="root" presStyleCnt="0">
        <dgm:presLayoutVars>
          <dgm:dir/>
          <dgm:resizeHandles val="exact"/>
        </dgm:presLayoutVars>
      </dgm:prSet>
      <dgm:spPr/>
    </dgm:pt>
    <dgm:pt modelId="{A7B2B8A2-CFB0-40AD-ABB1-9789B7FA0BD7}" type="pres">
      <dgm:prSet presAssocID="{727D1533-AF60-42F7-A2F0-E1573BE2766A}" presName="compNode" presStyleCnt="0"/>
      <dgm:spPr/>
    </dgm:pt>
    <dgm:pt modelId="{B2A6F57A-AB08-464D-98E4-9930D4261AEB}" type="pres">
      <dgm:prSet presAssocID="{727D1533-AF60-42F7-A2F0-E1573BE2766A}" presName="bgRect" presStyleLbl="bgShp" presStyleIdx="0" presStyleCnt="5"/>
      <dgm:spPr/>
    </dgm:pt>
    <dgm:pt modelId="{A8FAEA33-4AD5-4AEF-9729-6C89F691FA2B}" type="pres">
      <dgm:prSet presAssocID="{727D1533-AF60-42F7-A2F0-E1573BE2766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mart Phone"/>
        </a:ext>
      </dgm:extLst>
    </dgm:pt>
    <dgm:pt modelId="{E6F65756-92A8-4B69-A832-6F777A435B3C}" type="pres">
      <dgm:prSet presAssocID="{727D1533-AF60-42F7-A2F0-E1573BE2766A}" presName="spaceRect" presStyleCnt="0"/>
      <dgm:spPr/>
    </dgm:pt>
    <dgm:pt modelId="{09405B77-EF14-4024-90A1-4FA46F33A88B}" type="pres">
      <dgm:prSet presAssocID="{727D1533-AF60-42F7-A2F0-E1573BE2766A}" presName="parTx" presStyleLbl="revTx" presStyleIdx="0" presStyleCnt="5">
        <dgm:presLayoutVars>
          <dgm:chMax val="0"/>
          <dgm:chPref val="0"/>
        </dgm:presLayoutVars>
      </dgm:prSet>
      <dgm:spPr/>
    </dgm:pt>
    <dgm:pt modelId="{1A70FCED-4B9D-46AB-B93C-BB6583358892}" type="pres">
      <dgm:prSet presAssocID="{C0D72E75-23F8-4801-8CCE-16894B404A32}" presName="sibTrans" presStyleCnt="0"/>
      <dgm:spPr/>
    </dgm:pt>
    <dgm:pt modelId="{E0526FFE-6B34-42F1-9461-63869208305B}" type="pres">
      <dgm:prSet presAssocID="{EFC34506-08C9-4BC9-A36B-A3962BF7F73F}" presName="compNode" presStyleCnt="0"/>
      <dgm:spPr/>
    </dgm:pt>
    <dgm:pt modelId="{4F107498-A382-4230-9BC3-BCF192EC6012}" type="pres">
      <dgm:prSet presAssocID="{EFC34506-08C9-4BC9-A36B-A3962BF7F73F}" presName="bgRect" presStyleLbl="bgShp" presStyleIdx="1" presStyleCnt="5"/>
      <dgm:spPr/>
    </dgm:pt>
    <dgm:pt modelId="{CDA20525-F3C4-4A17-B8B0-A1278AA0674E}" type="pres">
      <dgm:prSet presAssocID="{EFC34506-08C9-4BC9-A36B-A3962BF7F73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ortátil"/>
        </a:ext>
      </dgm:extLst>
    </dgm:pt>
    <dgm:pt modelId="{12AFB25A-FB5F-4871-8311-35ABBF43F6EB}" type="pres">
      <dgm:prSet presAssocID="{EFC34506-08C9-4BC9-A36B-A3962BF7F73F}" presName="spaceRect" presStyleCnt="0"/>
      <dgm:spPr/>
    </dgm:pt>
    <dgm:pt modelId="{8DB95474-7960-429B-A31B-DA9DE41BD127}" type="pres">
      <dgm:prSet presAssocID="{EFC34506-08C9-4BC9-A36B-A3962BF7F73F}" presName="parTx" presStyleLbl="revTx" presStyleIdx="1" presStyleCnt="5">
        <dgm:presLayoutVars>
          <dgm:chMax val="0"/>
          <dgm:chPref val="0"/>
        </dgm:presLayoutVars>
      </dgm:prSet>
      <dgm:spPr/>
    </dgm:pt>
    <dgm:pt modelId="{6E2ECD6E-D161-45E3-92B0-617787C08E7D}" type="pres">
      <dgm:prSet presAssocID="{CB23E565-25C1-4B60-831A-9491E82DC251}" presName="sibTrans" presStyleCnt="0"/>
      <dgm:spPr/>
    </dgm:pt>
    <dgm:pt modelId="{935822E8-A234-46CD-9A3D-B2D3593FA17A}" type="pres">
      <dgm:prSet presAssocID="{C75309BD-F0BA-420E-A4F0-CBD6FF3EE3AA}" presName="compNode" presStyleCnt="0"/>
      <dgm:spPr/>
    </dgm:pt>
    <dgm:pt modelId="{ADD519B2-3AF7-4AFC-AA6C-9662F3A902B9}" type="pres">
      <dgm:prSet presAssocID="{C75309BD-F0BA-420E-A4F0-CBD6FF3EE3AA}" presName="bgRect" presStyleLbl="bgShp" presStyleIdx="2" presStyleCnt="5"/>
      <dgm:spPr/>
    </dgm:pt>
    <dgm:pt modelId="{92007C67-B2AD-4D34-8368-83EA67B7C96A}" type="pres">
      <dgm:prSet presAssocID="{C75309BD-F0BA-420E-A4F0-CBD6FF3EE3A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ompartir"/>
        </a:ext>
      </dgm:extLst>
    </dgm:pt>
    <dgm:pt modelId="{8A4A2BB8-BA5D-496E-BF7D-07E18866F667}" type="pres">
      <dgm:prSet presAssocID="{C75309BD-F0BA-420E-A4F0-CBD6FF3EE3AA}" presName="spaceRect" presStyleCnt="0"/>
      <dgm:spPr/>
    </dgm:pt>
    <dgm:pt modelId="{3A55165C-D10D-4337-9C8A-588C9E602CFC}" type="pres">
      <dgm:prSet presAssocID="{C75309BD-F0BA-420E-A4F0-CBD6FF3EE3AA}" presName="parTx" presStyleLbl="revTx" presStyleIdx="2" presStyleCnt="5">
        <dgm:presLayoutVars>
          <dgm:chMax val="0"/>
          <dgm:chPref val="0"/>
        </dgm:presLayoutVars>
      </dgm:prSet>
      <dgm:spPr/>
    </dgm:pt>
    <dgm:pt modelId="{56767B25-9CFF-4975-AAC9-33876A00AA84}" type="pres">
      <dgm:prSet presAssocID="{1C1EBCC8-E2E3-433A-B83E-185554E54C0F}" presName="sibTrans" presStyleCnt="0"/>
      <dgm:spPr/>
    </dgm:pt>
    <dgm:pt modelId="{19C754E7-7D0D-4CAB-87E4-14DB758AD1CC}" type="pres">
      <dgm:prSet presAssocID="{E1697314-9779-4CC1-8608-073F1A5DDA31}" presName="compNode" presStyleCnt="0"/>
      <dgm:spPr/>
    </dgm:pt>
    <dgm:pt modelId="{258640E1-421F-4AC8-9557-F7AC2C5811EF}" type="pres">
      <dgm:prSet presAssocID="{E1697314-9779-4CC1-8608-073F1A5DDA31}" presName="bgRect" presStyleLbl="bgShp" presStyleIdx="3" presStyleCnt="5"/>
      <dgm:spPr/>
    </dgm:pt>
    <dgm:pt modelId="{28120374-3E43-48B8-9B24-8CCA24B3F9EC}" type="pres">
      <dgm:prSet presAssocID="{E1697314-9779-4CC1-8608-073F1A5DDA3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Open Hand"/>
        </a:ext>
      </dgm:extLst>
    </dgm:pt>
    <dgm:pt modelId="{452660A3-E89D-4E10-8139-985A8AD32DF9}" type="pres">
      <dgm:prSet presAssocID="{E1697314-9779-4CC1-8608-073F1A5DDA31}" presName="spaceRect" presStyleCnt="0"/>
      <dgm:spPr/>
    </dgm:pt>
    <dgm:pt modelId="{FD4B8B01-9B4B-4EA5-9A04-54FC97D27407}" type="pres">
      <dgm:prSet presAssocID="{E1697314-9779-4CC1-8608-073F1A5DDA31}" presName="parTx" presStyleLbl="revTx" presStyleIdx="3" presStyleCnt="5">
        <dgm:presLayoutVars>
          <dgm:chMax val="0"/>
          <dgm:chPref val="0"/>
        </dgm:presLayoutVars>
      </dgm:prSet>
      <dgm:spPr/>
    </dgm:pt>
    <dgm:pt modelId="{37C2ED02-A7C4-4D0D-A419-2E55B7244B13}" type="pres">
      <dgm:prSet presAssocID="{FAA5E007-8F9B-49A5-9193-6EBCFE078ABF}" presName="sibTrans" presStyleCnt="0"/>
      <dgm:spPr/>
    </dgm:pt>
    <dgm:pt modelId="{3F468785-767C-4AE4-930B-AD9CE65E4FCB}" type="pres">
      <dgm:prSet presAssocID="{9D993835-D994-4524-80C2-91B24B4241C0}" presName="compNode" presStyleCnt="0"/>
      <dgm:spPr/>
    </dgm:pt>
    <dgm:pt modelId="{E746A507-FACD-4694-BC60-20696CD327BB}" type="pres">
      <dgm:prSet presAssocID="{9D993835-D994-4524-80C2-91B24B4241C0}" presName="bgRect" presStyleLbl="bgShp" presStyleIdx="4" presStyleCnt="5"/>
      <dgm:spPr/>
    </dgm:pt>
    <dgm:pt modelId="{6AC9E82C-4C70-48AC-A63A-7F9AC3479DEC}" type="pres">
      <dgm:prSet presAssocID="{9D993835-D994-4524-80C2-91B24B4241C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esconectado"/>
        </a:ext>
      </dgm:extLst>
    </dgm:pt>
    <dgm:pt modelId="{98E64F65-AF8E-41E6-AB97-0577ABE7A018}" type="pres">
      <dgm:prSet presAssocID="{9D993835-D994-4524-80C2-91B24B4241C0}" presName="spaceRect" presStyleCnt="0"/>
      <dgm:spPr/>
    </dgm:pt>
    <dgm:pt modelId="{279C66D1-29C7-432A-8B60-05B3EDC98E01}" type="pres">
      <dgm:prSet presAssocID="{9D993835-D994-4524-80C2-91B24B4241C0}" presName="parTx" presStyleLbl="revTx" presStyleIdx="4" presStyleCnt="5">
        <dgm:presLayoutVars>
          <dgm:chMax val="0"/>
          <dgm:chPref val="0"/>
        </dgm:presLayoutVars>
      </dgm:prSet>
      <dgm:spPr/>
    </dgm:pt>
  </dgm:ptLst>
  <dgm:cxnLst>
    <dgm:cxn modelId="{B3B99322-E356-4B1B-BD98-6972621E5644}" type="presOf" srcId="{E1697314-9779-4CC1-8608-073F1A5DDA31}" destId="{FD4B8B01-9B4B-4EA5-9A04-54FC97D27407}" srcOrd="0" destOrd="0" presId="urn:microsoft.com/office/officeart/2018/2/layout/IconVerticalSolidList"/>
    <dgm:cxn modelId="{0A591928-6B76-4472-AB06-A355B68CD715}" type="presOf" srcId="{EFC34506-08C9-4BC9-A36B-A3962BF7F73F}" destId="{8DB95474-7960-429B-A31B-DA9DE41BD127}" srcOrd="0" destOrd="0" presId="urn:microsoft.com/office/officeart/2018/2/layout/IconVerticalSolidList"/>
    <dgm:cxn modelId="{9E337242-B7FE-4637-9520-E93D855A8C31}" type="presOf" srcId="{9D993835-D994-4524-80C2-91B24B4241C0}" destId="{279C66D1-29C7-432A-8B60-05B3EDC98E01}" srcOrd="0" destOrd="0" presId="urn:microsoft.com/office/officeart/2018/2/layout/IconVerticalSolidList"/>
    <dgm:cxn modelId="{BE0FFA4C-02C6-4AAC-BFE8-57A8E7D8CB06}" type="presOf" srcId="{606ECF31-A6A2-45F4-813D-BE53FCC8D2B0}" destId="{ACFC6FF1-5FDE-4AE7-883E-765E208C3EB0}" srcOrd="0" destOrd="0" presId="urn:microsoft.com/office/officeart/2018/2/layout/IconVerticalSolidList"/>
    <dgm:cxn modelId="{2F9B2474-E3ED-4C14-80CD-9E6F2F87B20C}" srcId="{606ECF31-A6A2-45F4-813D-BE53FCC8D2B0}" destId="{EFC34506-08C9-4BC9-A36B-A3962BF7F73F}" srcOrd="1" destOrd="0" parTransId="{96105E3F-C5ED-4582-84D3-AB58CC660EEB}" sibTransId="{CB23E565-25C1-4B60-831A-9491E82DC251}"/>
    <dgm:cxn modelId="{4FF1887B-77B9-46BE-A8C9-A8067B13E811}" srcId="{606ECF31-A6A2-45F4-813D-BE53FCC8D2B0}" destId="{9D993835-D994-4524-80C2-91B24B4241C0}" srcOrd="4" destOrd="0" parTransId="{733B6B4C-4D06-4E3A-9CBA-8A4EEE823D34}" sibTransId="{ADAF35D6-8130-45A3-B305-48CC8D869DCF}"/>
    <dgm:cxn modelId="{16FE8591-8032-4642-8076-978D3316B55D}" type="presOf" srcId="{727D1533-AF60-42F7-A2F0-E1573BE2766A}" destId="{09405B77-EF14-4024-90A1-4FA46F33A88B}" srcOrd="0" destOrd="0" presId="urn:microsoft.com/office/officeart/2018/2/layout/IconVerticalSolidList"/>
    <dgm:cxn modelId="{5034739E-1B6F-46E4-BFE8-D8747F2AD94F}" srcId="{606ECF31-A6A2-45F4-813D-BE53FCC8D2B0}" destId="{E1697314-9779-4CC1-8608-073F1A5DDA31}" srcOrd="3" destOrd="0" parTransId="{C2DA0C09-E0DF-4E07-A56E-717948DF3A94}" sibTransId="{FAA5E007-8F9B-49A5-9193-6EBCFE078ABF}"/>
    <dgm:cxn modelId="{E058BDA5-FE69-46D7-8944-75D205B1DCC5}" srcId="{606ECF31-A6A2-45F4-813D-BE53FCC8D2B0}" destId="{C75309BD-F0BA-420E-A4F0-CBD6FF3EE3AA}" srcOrd="2" destOrd="0" parTransId="{9261B0F4-166F-476F-88EC-4AC716FCE7C9}" sibTransId="{1C1EBCC8-E2E3-433A-B83E-185554E54C0F}"/>
    <dgm:cxn modelId="{E5BC72D7-864F-49C0-A120-78F11992564A}" srcId="{606ECF31-A6A2-45F4-813D-BE53FCC8D2B0}" destId="{727D1533-AF60-42F7-A2F0-E1573BE2766A}" srcOrd="0" destOrd="0" parTransId="{43F2A015-1859-45DC-9338-DBEA5B5EE4FC}" sibTransId="{C0D72E75-23F8-4801-8CCE-16894B404A32}"/>
    <dgm:cxn modelId="{957A28F8-54F7-419A-8367-A1092C64D460}" type="presOf" srcId="{C75309BD-F0BA-420E-A4F0-CBD6FF3EE3AA}" destId="{3A55165C-D10D-4337-9C8A-588C9E602CFC}" srcOrd="0" destOrd="0" presId="urn:microsoft.com/office/officeart/2018/2/layout/IconVerticalSolidList"/>
    <dgm:cxn modelId="{93E016E9-3BEF-4E76-A2C9-BC5933BB5183}" type="presParOf" srcId="{ACFC6FF1-5FDE-4AE7-883E-765E208C3EB0}" destId="{A7B2B8A2-CFB0-40AD-ABB1-9789B7FA0BD7}" srcOrd="0" destOrd="0" presId="urn:microsoft.com/office/officeart/2018/2/layout/IconVerticalSolidList"/>
    <dgm:cxn modelId="{2786C5B8-4117-48F9-82E7-8A41A65EDEF5}" type="presParOf" srcId="{A7B2B8A2-CFB0-40AD-ABB1-9789B7FA0BD7}" destId="{B2A6F57A-AB08-464D-98E4-9930D4261AEB}" srcOrd="0" destOrd="0" presId="urn:microsoft.com/office/officeart/2018/2/layout/IconVerticalSolidList"/>
    <dgm:cxn modelId="{436199EE-CF0D-4916-B3FA-D9D6B7027CBA}" type="presParOf" srcId="{A7B2B8A2-CFB0-40AD-ABB1-9789B7FA0BD7}" destId="{A8FAEA33-4AD5-4AEF-9729-6C89F691FA2B}" srcOrd="1" destOrd="0" presId="urn:microsoft.com/office/officeart/2018/2/layout/IconVerticalSolidList"/>
    <dgm:cxn modelId="{75565205-C3C5-451F-8C21-3B93B2956FE0}" type="presParOf" srcId="{A7B2B8A2-CFB0-40AD-ABB1-9789B7FA0BD7}" destId="{E6F65756-92A8-4B69-A832-6F777A435B3C}" srcOrd="2" destOrd="0" presId="urn:microsoft.com/office/officeart/2018/2/layout/IconVerticalSolidList"/>
    <dgm:cxn modelId="{86F8FBD3-BB6F-41AA-A0C0-FC498C12E005}" type="presParOf" srcId="{A7B2B8A2-CFB0-40AD-ABB1-9789B7FA0BD7}" destId="{09405B77-EF14-4024-90A1-4FA46F33A88B}" srcOrd="3" destOrd="0" presId="urn:microsoft.com/office/officeart/2018/2/layout/IconVerticalSolidList"/>
    <dgm:cxn modelId="{F60289A3-476B-4E7A-A8B9-670D6BE4931B}" type="presParOf" srcId="{ACFC6FF1-5FDE-4AE7-883E-765E208C3EB0}" destId="{1A70FCED-4B9D-46AB-B93C-BB6583358892}" srcOrd="1" destOrd="0" presId="urn:microsoft.com/office/officeart/2018/2/layout/IconVerticalSolidList"/>
    <dgm:cxn modelId="{1B71B6B8-8496-49E3-B6DD-6329DF1041B1}" type="presParOf" srcId="{ACFC6FF1-5FDE-4AE7-883E-765E208C3EB0}" destId="{E0526FFE-6B34-42F1-9461-63869208305B}" srcOrd="2" destOrd="0" presId="urn:microsoft.com/office/officeart/2018/2/layout/IconVerticalSolidList"/>
    <dgm:cxn modelId="{EBD114C5-302A-4EC8-B0B8-84E43E6AAF49}" type="presParOf" srcId="{E0526FFE-6B34-42F1-9461-63869208305B}" destId="{4F107498-A382-4230-9BC3-BCF192EC6012}" srcOrd="0" destOrd="0" presId="urn:microsoft.com/office/officeart/2018/2/layout/IconVerticalSolidList"/>
    <dgm:cxn modelId="{63419918-A29E-4DB2-8C34-6A7550643B18}" type="presParOf" srcId="{E0526FFE-6B34-42F1-9461-63869208305B}" destId="{CDA20525-F3C4-4A17-B8B0-A1278AA0674E}" srcOrd="1" destOrd="0" presId="urn:microsoft.com/office/officeart/2018/2/layout/IconVerticalSolidList"/>
    <dgm:cxn modelId="{B6E3C474-F12E-4A6E-97A5-8EDC598F3274}" type="presParOf" srcId="{E0526FFE-6B34-42F1-9461-63869208305B}" destId="{12AFB25A-FB5F-4871-8311-35ABBF43F6EB}" srcOrd="2" destOrd="0" presId="urn:microsoft.com/office/officeart/2018/2/layout/IconVerticalSolidList"/>
    <dgm:cxn modelId="{28629E6A-0B08-4874-9F1D-26C7BFF762E7}" type="presParOf" srcId="{E0526FFE-6B34-42F1-9461-63869208305B}" destId="{8DB95474-7960-429B-A31B-DA9DE41BD127}" srcOrd="3" destOrd="0" presId="urn:microsoft.com/office/officeart/2018/2/layout/IconVerticalSolidList"/>
    <dgm:cxn modelId="{0E8DEB72-0C5B-467B-824C-456E6A7D40FC}" type="presParOf" srcId="{ACFC6FF1-5FDE-4AE7-883E-765E208C3EB0}" destId="{6E2ECD6E-D161-45E3-92B0-617787C08E7D}" srcOrd="3" destOrd="0" presId="urn:microsoft.com/office/officeart/2018/2/layout/IconVerticalSolidList"/>
    <dgm:cxn modelId="{0D8E6C42-E4D3-4AAD-B122-67DFAADFEBD8}" type="presParOf" srcId="{ACFC6FF1-5FDE-4AE7-883E-765E208C3EB0}" destId="{935822E8-A234-46CD-9A3D-B2D3593FA17A}" srcOrd="4" destOrd="0" presId="urn:microsoft.com/office/officeart/2018/2/layout/IconVerticalSolidList"/>
    <dgm:cxn modelId="{E64A0AC3-6708-41C8-BF13-A2050ABDAC71}" type="presParOf" srcId="{935822E8-A234-46CD-9A3D-B2D3593FA17A}" destId="{ADD519B2-3AF7-4AFC-AA6C-9662F3A902B9}" srcOrd="0" destOrd="0" presId="urn:microsoft.com/office/officeart/2018/2/layout/IconVerticalSolidList"/>
    <dgm:cxn modelId="{5049F2A1-185D-4AE5-BA51-976D2FF8DD9C}" type="presParOf" srcId="{935822E8-A234-46CD-9A3D-B2D3593FA17A}" destId="{92007C67-B2AD-4D34-8368-83EA67B7C96A}" srcOrd="1" destOrd="0" presId="urn:microsoft.com/office/officeart/2018/2/layout/IconVerticalSolidList"/>
    <dgm:cxn modelId="{541CBB6C-A79C-4AAA-81E0-B02A85BED7FC}" type="presParOf" srcId="{935822E8-A234-46CD-9A3D-B2D3593FA17A}" destId="{8A4A2BB8-BA5D-496E-BF7D-07E18866F667}" srcOrd="2" destOrd="0" presId="urn:microsoft.com/office/officeart/2018/2/layout/IconVerticalSolidList"/>
    <dgm:cxn modelId="{4CE127B2-54EF-46A8-815F-E8FA6FF71100}" type="presParOf" srcId="{935822E8-A234-46CD-9A3D-B2D3593FA17A}" destId="{3A55165C-D10D-4337-9C8A-588C9E602CFC}" srcOrd="3" destOrd="0" presId="urn:microsoft.com/office/officeart/2018/2/layout/IconVerticalSolidList"/>
    <dgm:cxn modelId="{0D29B329-D7D3-4FF5-A3F9-22199B3395D5}" type="presParOf" srcId="{ACFC6FF1-5FDE-4AE7-883E-765E208C3EB0}" destId="{56767B25-9CFF-4975-AAC9-33876A00AA84}" srcOrd="5" destOrd="0" presId="urn:microsoft.com/office/officeart/2018/2/layout/IconVerticalSolidList"/>
    <dgm:cxn modelId="{86A2A594-1712-40C5-B94E-016958882404}" type="presParOf" srcId="{ACFC6FF1-5FDE-4AE7-883E-765E208C3EB0}" destId="{19C754E7-7D0D-4CAB-87E4-14DB758AD1CC}" srcOrd="6" destOrd="0" presId="urn:microsoft.com/office/officeart/2018/2/layout/IconVerticalSolidList"/>
    <dgm:cxn modelId="{CADCA086-01FC-423D-AD71-CE4D7BE7B73E}" type="presParOf" srcId="{19C754E7-7D0D-4CAB-87E4-14DB758AD1CC}" destId="{258640E1-421F-4AC8-9557-F7AC2C5811EF}" srcOrd="0" destOrd="0" presId="urn:microsoft.com/office/officeart/2018/2/layout/IconVerticalSolidList"/>
    <dgm:cxn modelId="{8C1E024A-19AB-48FE-87CF-BD9FF5DD635F}" type="presParOf" srcId="{19C754E7-7D0D-4CAB-87E4-14DB758AD1CC}" destId="{28120374-3E43-48B8-9B24-8CCA24B3F9EC}" srcOrd="1" destOrd="0" presId="urn:microsoft.com/office/officeart/2018/2/layout/IconVerticalSolidList"/>
    <dgm:cxn modelId="{58A9640F-BF4C-472F-A3D0-0538C63DDB79}" type="presParOf" srcId="{19C754E7-7D0D-4CAB-87E4-14DB758AD1CC}" destId="{452660A3-E89D-4E10-8139-985A8AD32DF9}" srcOrd="2" destOrd="0" presId="urn:microsoft.com/office/officeart/2018/2/layout/IconVerticalSolidList"/>
    <dgm:cxn modelId="{AE4EE288-F7D4-4455-8DA7-3254907AF302}" type="presParOf" srcId="{19C754E7-7D0D-4CAB-87E4-14DB758AD1CC}" destId="{FD4B8B01-9B4B-4EA5-9A04-54FC97D27407}" srcOrd="3" destOrd="0" presId="urn:microsoft.com/office/officeart/2018/2/layout/IconVerticalSolidList"/>
    <dgm:cxn modelId="{B2438904-32D5-426E-8E69-39960214710A}" type="presParOf" srcId="{ACFC6FF1-5FDE-4AE7-883E-765E208C3EB0}" destId="{37C2ED02-A7C4-4D0D-A419-2E55B7244B13}" srcOrd="7" destOrd="0" presId="urn:microsoft.com/office/officeart/2018/2/layout/IconVerticalSolidList"/>
    <dgm:cxn modelId="{CFC6CF17-FAA1-4EBD-8587-C218328F4ECD}" type="presParOf" srcId="{ACFC6FF1-5FDE-4AE7-883E-765E208C3EB0}" destId="{3F468785-767C-4AE4-930B-AD9CE65E4FCB}" srcOrd="8" destOrd="0" presId="urn:microsoft.com/office/officeart/2018/2/layout/IconVerticalSolidList"/>
    <dgm:cxn modelId="{145524BC-F911-4757-9435-6B23D8DEFFA4}" type="presParOf" srcId="{3F468785-767C-4AE4-930B-AD9CE65E4FCB}" destId="{E746A507-FACD-4694-BC60-20696CD327BB}" srcOrd="0" destOrd="0" presId="urn:microsoft.com/office/officeart/2018/2/layout/IconVerticalSolidList"/>
    <dgm:cxn modelId="{522DCB45-B027-4DFB-BD0C-E890AA377509}" type="presParOf" srcId="{3F468785-767C-4AE4-930B-AD9CE65E4FCB}" destId="{6AC9E82C-4C70-48AC-A63A-7F9AC3479DEC}" srcOrd="1" destOrd="0" presId="urn:microsoft.com/office/officeart/2018/2/layout/IconVerticalSolidList"/>
    <dgm:cxn modelId="{544505CD-A4E8-4396-BDAB-48339CCCE56D}" type="presParOf" srcId="{3F468785-767C-4AE4-930B-AD9CE65E4FCB}" destId="{98E64F65-AF8E-41E6-AB97-0577ABE7A018}" srcOrd="2" destOrd="0" presId="urn:microsoft.com/office/officeart/2018/2/layout/IconVerticalSolidList"/>
    <dgm:cxn modelId="{72BC7991-A52E-4DA6-81C6-DB2C1D5AF578}" type="presParOf" srcId="{3F468785-767C-4AE4-930B-AD9CE65E4FCB}" destId="{279C66D1-29C7-432A-8B60-05B3EDC98E01}" srcOrd="3" destOrd="0" presId="urn:microsoft.com/office/officeart/2018/2/layout/IconVerticalSoli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06ECF31-A6A2-45F4-813D-BE53FCC8D2B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27D1533-AF60-42F7-A2F0-E1573BE2766A}">
      <dgm:prSet/>
      <dgm:spPr/>
      <dgm:t>
        <a:bodyPr/>
        <a:lstStyle/>
        <a:p>
          <a:pPr>
            <a:lnSpc>
              <a:spcPct val="100000"/>
            </a:lnSpc>
          </a:pPr>
          <a:r>
            <a:rPr lang="es-CO" b="0" i="0" dirty="0"/>
            <a:t>1. Hi, </a:t>
          </a:r>
          <a:r>
            <a:rPr lang="es-CO" b="0" i="0" dirty="0" err="1"/>
            <a:t>I'm</a:t>
          </a:r>
          <a:r>
            <a:rPr lang="es-CO" b="0" i="0" dirty="0"/>
            <a:t> </a:t>
          </a:r>
          <a:r>
            <a:rPr lang="es-CO" b="0" i="0" dirty="0" err="1"/>
            <a:t>having</a:t>
          </a:r>
          <a:r>
            <a:rPr lang="es-CO" b="0" i="0" dirty="0"/>
            <a:t> </a:t>
          </a:r>
          <a:r>
            <a:rPr lang="es-CO" b="0" i="0" dirty="0" err="1"/>
            <a:t>trouble</a:t>
          </a:r>
          <a:r>
            <a:rPr lang="es-CO" b="0" i="0" dirty="0"/>
            <a:t> </a:t>
          </a:r>
          <a:r>
            <a:rPr lang="es-CO" b="0" i="0" dirty="0" err="1"/>
            <a:t>accessing</a:t>
          </a:r>
          <a:r>
            <a:rPr lang="es-CO" b="0" i="0" dirty="0"/>
            <a:t> the </a:t>
          </a:r>
          <a:r>
            <a:rPr lang="es-CO" b="0" i="0" dirty="0" err="1"/>
            <a:t>database</a:t>
          </a:r>
          <a:r>
            <a:rPr lang="es-CO" b="0" i="0" dirty="0"/>
            <a:t>. </a:t>
          </a:r>
          <a:r>
            <a:rPr lang="es-CO" b="0" i="0" dirty="0" err="1"/>
            <a:t>It's</a:t>
          </a:r>
          <a:r>
            <a:rPr lang="es-CO" b="0" i="0" dirty="0"/>
            <a:t> </a:t>
          </a:r>
          <a:r>
            <a:rPr lang="es-CO" b="0" i="0" dirty="0" err="1"/>
            <a:t>showing</a:t>
          </a:r>
          <a:r>
            <a:rPr lang="es-CO" b="0" i="0" dirty="0"/>
            <a:t> </a:t>
          </a:r>
          <a:r>
            <a:rPr lang="es-CO" b="0" i="0" dirty="0" err="1"/>
            <a:t>an</a:t>
          </a:r>
          <a:r>
            <a:rPr lang="es-CO" b="0" i="0" dirty="0"/>
            <a:t> error </a:t>
          </a:r>
          <a:r>
            <a:rPr lang="es-CO" b="0" i="0" dirty="0" err="1"/>
            <a:t>message</a:t>
          </a:r>
          <a:r>
            <a:rPr lang="es-CO" b="0" i="0" dirty="0"/>
            <a:t>.</a:t>
          </a:r>
          <a:endParaRPr lang="en-US" dirty="0"/>
        </a:p>
      </dgm:t>
    </dgm:pt>
    <dgm:pt modelId="{43F2A015-1859-45DC-9338-DBEA5B5EE4FC}" type="parTrans" cxnId="{E5BC72D7-864F-49C0-A120-78F11992564A}">
      <dgm:prSet/>
      <dgm:spPr/>
      <dgm:t>
        <a:bodyPr/>
        <a:lstStyle/>
        <a:p>
          <a:endParaRPr lang="en-US"/>
        </a:p>
      </dgm:t>
    </dgm:pt>
    <dgm:pt modelId="{C0D72E75-23F8-4801-8CCE-16894B404A32}" type="sibTrans" cxnId="{E5BC72D7-864F-49C0-A120-78F11992564A}">
      <dgm:prSet/>
      <dgm:spPr/>
      <dgm:t>
        <a:bodyPr/>
        <a:lstStyle/>
        <a:p>
          <a:endParaRPr lang="en-US"/>
        </a:p>
      </dgm:t>
    </dgm:pt>
    <dgm:pt modelId="{EFC34506-08C9-4BC9-A36B-A3962BF7F73F}">
      <dgm:prSet/>
      <dgm:spPr/>
      <dgm:t>
        <a:bodyPr/>
        <a:lstStyle/>
        <a:p>
          <a:pPr>
            <a:lnSpc>
              <a:spcPct val="100000"/>
            </a:lnSpc>
          </a:pPr>
          <a:r>
            <a:rPr lang="es-CO" b="0" i="0" dirty="0"/>
            <a:t>2. I </a:t>
          </a:r>
          <a:r>
            <a:rPr lang="es-CO" b="0" i="0" dirty="0" err="1"/>
            <a:t>need</a:t>
          </a:r>
          <a:r>
            <a:rPr lang="es-CO" b="0" i="0" dirty="0"/>
            <a:t> </a:t>
          </a:r>
          <a:r>
            <a:rPr lang="es-CO" b="0" i="0" dirty="0" err="1"/>
            <a:t>to</a:t>
          </a:r>
          <a:r>
            <a:rPr lang="es-CO" b="0" i="0" dirty="0"/>
            <a:t> </a:t>
          </a:r>
          <a:r>
            <a:rPr lang="es-CO" b="0" i="0" dirty="0" err="1"/>
            <a:t>update</a:t>
          </a:r>
          <a:r>
            <a:rPr lang="es-CO" b="0" i="0" dirty="0"/>
            <a:t> the software </a:t>
          </a:r>
          <a:r>
            <a:rPr lang="es-CO" b="0" i="0" dirty="0" err="1"/>
            <a:t>on</a:t>
          </a:r>
          <a:r>
            <a:rPr lang="es-CO" b="0" i="0" dirty="0"/>
            <a:t> my </a:t>
          </a:r>
          <a:r>
            <a:rPr lang="es-CO" b="0" i="0" dirty="0" err="1"/>
            <a:t>computer</a:t>
          </a:r>
          <a:r>
            <a:rPr lang="es-CO" b="0" i="0" dirty="0"/>
            <a:t>. Can </a:t>
          </a:r>
          <a:r>
            <a:rPr lang="es-CO" b="0" i="0" dirty="0" err="1"/>
            <a:t>you</a:t>
          </a:r>
          <a:r>
            <a:rPr lang="es-CO" b="0" i="0" dirty="0"/>
            <a:t> guide me </a:t>
          </a:r>
          <a:r>
            <a:rPr lang="es-CO" b="0" i="0" dirty="0" err="1"/>
            <a:t>through</a:t>
          </a:r>
          <a:r>
            <a:rPr lang="es-CO" b="0" i="0" dirty="0"/>
            <a:t> the </a:t>
          </a:r>
          <a:r>
            <a:rPr lang="es-CO" b="0" i="0" dirty="0" err="1"/>
            <a:t>process</a:t>
          </a:r>
          <a:r>
            <a:rPr lang="es-CO" b="0" i="0" dirty="0"/>
            <a:t>?</a:t>
          </a:r>
          <a:endParaRPr lang="en-US" dirty="0"/>
        </a:p>
      </dgm:t>
    </dgm:pt>
    <dgm:pt modelId="{96105E3F-C5ED-4582-84D3-AB58CC660EEB}" type="parTrans" cxnId="{2F9B2474-E3ED-4C14-80CD-9E6F2F87B20C}">
      <dgm:prSet/>
      <dgm:spPr/>
      <dgm:t>
        <a:bodyPr/>
        <a:lstStyle/>
        <a:p>
          <a:endParaRPr lang="en-US"/>
        </a:p>
      </dgm:t>
    </dgm:pt>
    <dgm:pt modelId="{CB23E565-25C1-4B60-831A-9491E82DC251}" type="sibTrans" cxnId="{2F9B2474-E3ED-4C14-80CD-9E6F2F87B20C}">
      <dgm:prSet/>
      <dgm:spPr/>
      <dgm:t>
        <a:bodyPr/>
        <a:lstStyle/>
        <a:p>
          <a:endParaRPr lang="en-US"/>
        </a:p>
      </dgm:t>
    </dgm:pt>
    <dgm:pt modelId="{C75309BD-F0BA-420E-A4F0-CBD6FF3EE3AA}">
      <dgm:prSet/>
      <dgm:spPr/>
      <dgm:t>
        <a:bodyPr/>
        <a:lstStyle/>
        <a:p>
          <a:pPr>
            <a:lnSpc>
              <a:spcPct val="100000"/>
            </a:lnSpc>
          </a:pPr>
          <a:r>
            <a:rPr lang="es-CO" b="0" i="0"/>
            <a:t>3. I've submitted a support ticket earlier. Can you provide an update on its status?</a:t>
          </a:r>
          <a:endParaRPr lang="en-US"/>
        </a:p>
      </dgm:t>
    </dgm:pt>
    <dgm:pt modelId="{9261B0F4-166F-476F-88EC-4AC716FCE7C9}" type="parTrans" cxnId="{E058BDA5-FE69-46D7-8944-75D205B1DCC5}">
      <dgm:prSet/>
      <dgm:spPr/>
      <dgm:t>
        <a:bodyPr/>
        <a:lstStyle/>
        <a:p>
          <a:endParaRPr lang="en-US"/>
        </a:p>
      </dgm:t>
    </dgm:pt>
    <dgm:pt modelId="{1C1EBCC8-E2E3-433A-B83E-185554E54C0F}" type="sibTrans" cxnId="{E058BDA5-FE69-46D7-8944-75D205B1DCC5}">
      <dgm:prSet/>
      <dgm:spPr/>
      <dgm:t>
        <a:bodyPr/>
        <a:lstStyle/>
        <a:p>
          <a:endParaRPr lang="en-US"/>
        </a:p>
      </dgm:t>
    </dgm:pt>
    <dgm:pt modelId="{E1697314-9779-4CC1-8608-073F1A5DDA31}">
      <dgm:prSet/>
      <dgm:spPr/>
      <dgm:t>
        <a:bodyPr/>
        <a:lstStyle/>
        <a:p>
          <a:pPr>
            <a:lnSpc>
              <a:spcPct val="100000"/>
            </a:lnSpc>
          </a:pPr>
          <a:r>
            <a:rPr lang="es-CO" b="0" i="0"/>
            <a:t>4. Thank you for your assistance. Is there anything else I should know?</a:t>
          </a:r>
          <a:endParaRPr lang="en-US"/>
        </a:p>
      </dgm:t>
    </dgm:pt>
    <dgm:pt modelId="{C2DA0C09-E0DF-4E07-A56E-717948DF3A94}" type="parTrans" cxnId="{5034739E-1B6F-46E4-BFE8-D8747F2AD94F}">
      <dgm:prSet/>
      <dgm:spPr/>
      <dgm:t>
        <a:bodyPr/>
        <a:lstStyle/>
        <a:p>
          <a:endParaRPr lang="en-US"/>
        </a:p>
      </dgm:t>
    </dgm:pt>
    <dgm:pt modelId="{FAA5E007-8F9B-49A5-9193-6EBCFE078ABF}" type="sibTrans" cxnId="{5034739E-1B6F-46E4-BFE8-D8747F2AD94F}">
      <dgm:prSet/>
      <dgm:spPr/>
      <dgm:t>
        <a:bodyPr/>
        <a:lstStyle/>
        <a:p>
          <a:endParaRPr lang="en-US"/>
        </a:p>
      </dgm:t>
    </dgm:pt>
    <dgm:pt modelId="{9D993835-D994-4524-80C2-91B24B4241C0}">
      <dgm:prSet/>
      <dgm:spPr/>
      <dgm:t>
        <a:bodyPr/>
        <a:lstStyle/>
        <a:p>
          <a:pPr>
            <a:lnSpc>
              <a:spcPct val="100000"/>
            </a:lnSpc>
          </a:pPr>
          <a:r>
            <a:rPr lang="es-CO" b="0" i="0" dirty="0"/>
            <a:t>5. </a:t>
          </a:r>
          <a:r>
            <a:rPr lang="es-CO" b="0" i="0" dirty="0" err="1"/>
            <a:t>How</a:t>
          </a:r>
          <a:r>
            <a:rPr lang="es-CO" b="0" i="0" dirty="0"/>
            <a:t> </a:t>
          </a:r>
          <a:r>
            <a:rPr lang="es-CO" b="0" i="0" dirty="0" err="1"/>
            <a:t>long</a:t>
          </a:r>
          <a:r>
            <a:rPr lang="es-CO" b="0" i="0" dirty="0"/>
            <a:t> </a:t>
          </a:r>
          <a:r>
            <a:rPr lang="es-CO" b="0" i="0" dirty="0" err="1"/>
            <a:t>will</a:t>
          </a:r>
          <a:r>
            <a:rPr lang="es-CO" b="0" i="0" dirty="0"/>
            <a:t> </a:t>
          </a:r>
          <a:r>
            <a:rPr lang="es-CO" b="0" i="0" dirty="0" err="1"/>
            <a:t>it</a:t>
          </a:r>
          <a:r>
            <a:rPr lang="es-CO" b="0" i="0" dirty="0"/>
            <a:t> </a:t>
          </a:r>
          <a:r>
            <a:rPr lang="es-CO" b="0" i="0" dirty="0" err="1"/>
            <a:t>take</a:t>
          </a:r>
          <a:r>
            <a:rPr lang="es-CO" b="0" i="0" dirty="0"/>
            <a:t> </a:t>
          </a:r>
          <a:r>
            <a:rPr lang="es-CO" b="0" i="0" dirty="0" err="1"/>
            <a:t>to</a:t>
          </a:r>
          <a:r>
            <a:rPr lang="es-CO" b="0" i="0" dirty="0"/>
            <a:t> </a:t>
          </a:r>
          <a:r>
            <a:rPr lang="es-CO" b="0" i="0" dirty="0" err="1"/>
            <a:t>resolve</a:t>
          </a:r>
          <a:r>
            <a:rPr lang="es-CO" b="0" i="0" dirty="0"/>
            <a:t> </a:t>
          </a:r>
          <a:r>
            <a:rPr lang="es-CO" b="0" i="0" dirty="0" err="1"/>
            <a:t>this</a:t>
          </a:r>
          <a:r>
            <a:rPr lang="es-CO" b="0" i="0" dirty="0"/>
            <a:t> </a:t>
          </a:r>
          <a:r>
            <a:rPr lang="es-CO" b="0" i="0" dirty="0" err="1"/>
            <a:t>issue</a:t>
          </a:r>
          <a:r>
            <a:rPr lang="es-CO" b="0" i="0" dirty="0"/>
            <a:t> with the </a:t>
          </a:r>
          <a:r>
            <a:rPr lang="es-CO" b="0" i="0" dirty="0" err="1"/>
            <a:t>network</a:t>
          </a:r>
          <a:r>
            <a:rPr lang="es-CO" b="0" i="0" dirty="0"/>
            <a:t> </a:t>
          </a:r>
          <a:r>
            <a:rPr lang="es-CO" b="0" i="0" dirty="0" err="1"/>
            <a:t>connection</a:t>
          </a:r>
          <a:r>
            <a:rPr lang="es-CO" b="0" i="0" dirty="0"/>
            <a:t>?</a:t>
          </a:r>
          <a:endParaRPr lang="en-US" dirty="0"/>
        </a:p>
      </dgm:t>
    </dgm:pt>
    <dgm:pt modelId="{733B6B4C-4D06-4E3A-9CBA-8A4EEE823D34}" type="parTrans" cxnId="{4FF1887B-77B9-46BE-A8C9-A8067B13E811}">
      <dgm:prSet/>
      <dgm:spPr/>
      <dgm:t>
        <a:bodyPr/>
        <a:lstStyle/>
        <a:p>
          <a:endParaRPr lang="en-US"/>
        </a:p>
      </dgm:t>
    </dgm:pt>
    <dgm:pt modelId="{ADAF35D6-8130-45A3-B305-48CC8D869DCF}" type="sibTrans" cxnId="{4FF1887B-77B9-46BE-A8C9-A8067B13E811}">
      <dgm:prSet/>
      <dgm:spPr/>
      <dgm:t>
        <a:bodyPr/>
        <a:lstStyle/>
        <a:p>
          <a:endParaRPr lang="en-US"/>
        </a:p>
      </dgm:t>
    </dgm:pt>
    <dgm:pt modelId="{ACFC6FF1-5FDE-4AE7-883E-765E208C3EB0}" type="pres">
      <dgm:prSet presAssocID="{606ECF31-A6A2-45F4-813D-BE53FCC8D2B0}" presName="root" presStyleCnt="0">
        <dgm:presLayoutVars>
          <dgm:dir/>
          <dgm:resizeHandles val="exact"/>
        </dgm:presLayoutVars>
      </dgm:prSet>
      <dgm:spPr/>
    </dgm:pt>
    <dgm:pt modelId="{A7B2B8A2-CFB0-40AD-ABB1-9789B7FA0BD7}" type="pres">
      <dgm:prSet presAssocID="{727D1533-AF60-42F7-A2F0-E1573BE2766A}" presName="compNode" presStyleCnt="0"/>
      <dgm:spPr/>
    </dgm:pt>
    <dgm:pt modelId="{B2A6F57A-AB08-464D-98E4-9930D4261AEB}" type="pres">
      <dgm:prSet presAssocID="{727D1533-AF60-42F7-A2F0-E1573BE2766A}" presName="bgRect" presStyleLbl="bgShp" presStyleIdx="0" presStyleCnt="5"/>
      <dgm:spPr/>
    </dgm:pt>
    <dgm:pt modelId="{A8FAEA33-4AD5-4AEF-9729-6C89F691FA2B}" type="pres">
      <dgm:prSet presAssocID="{727D1533-AF60-42F7-A2F0-E1573BE2766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mart Phone"/>
        </a:ext>
      </dgm:extLst>
    </dgm:pt>
    <dgm:pt modelId="{E6F65756-92A8-4B69-A832-6F777A435B3C}" type="pres">
      <dgm:prSet presAssocID="{727D1533-AF60-42F7-A2F0-E1573BE2766A}" presName="spaceRect" presStyleCnt="0"/>
      <dgm:spPr/>
    </dgm:pt>
    <dgm:pt modelId="{09405B77-EF14-4024-90A1-4FA46F33A88B}" type="pres">
      <dgm:prSet presAssocID="{727D1533-AF60-42F7-A2F0-E1573BE2766A}" presName="parTx" presStyleLbl="revTx" presStyleIdx="0" presStyleCnt="5">
        <dgm:presLayoutVars>
          <dgm:chMax val="0"/>
          <dgm:chPref val="0"/>
        </dgm:presLayoutVars>
      </dgm:prSet>
      <dgm:spPr/>
    </dgm:pt>
    <dgm:pt modelId="{1A70FCED-4B9D-46AB-B93C-BB6583358892}" type="pres">
      <dgm:prSet presAssocID="{C0D72E75-23F8-4801-8CCE-16894B404A32}" presName="sibTrans" presStyleCnt="0"/>
      <dgm:spPr/>
    </dgm:pt>
    <dgm:pt modelId="{E0526FFE-6B34-42F1-9461-63869208305B}" type="pres">
      <dgm:prSet presAssocID="{EFC34506-08C9-4BC9-A36B-A3962BF7F73F}" presName="compNode" presStyleCnt="0"/>
      <dgm:spPr/>
    </dgm:pt>
    <dgm:pt modelId="{4F107498-A382-4230-9BC3-BCF192EC6012}" type="pres">
      <dgm:prSet presAssocID="{EFC34506-08C9-4BC9-A36B-A3962BF7F73F}" presName="bgRect" presStyleLbl="bgShp" presStyleIdx="1" presStyleCnt="5"/>
      <dgm:spPr/>
    </dgm:pt>
    <dgm:pt modelId="{CDA20525-F3C4-4A17-B8B0-A1278AA0674E}" type="pres">
      <dgm:prSet presAssocID="{EFC34506-08C9-4BC9-A36B-A3962BF7F73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ortátil"/>
        </a:ext>
      </dgm:extLst>
    </dgm:pt>
    <dgm:pt modelId="{12AFB25A-FB5F-4871-8311-35ABBF43F6EB}" type="pres">
      <dgm:prSet presAssocID="{EFC34506-08C9-4BC9-A36B-A3962BF7F73F}" presName="spaceRect" presStyleCnt="0"/>
      <dgm:spPr/>
    </dgm:pt>
    <dgm:pt modelId="{8DB95474-7960-429B-A31B-DA9DE41BD127}" type="pres">
      <dgm:prSet presAssocID="{EFC34506-08C9-4BC9-A36B-A3962BF7F73F}" presName="parTx" presStyleLbl="revTx" presStyleIdx="1" presStyleCnt="5">
        <dgm:presLayoutVars>
          <dgm:chMax val="0"/>
          <dgm:chPref val="0"/>
        </dgm:presLayoutVars>
      </dgm:prSet>
      <dgm:spPr/>
    </dgm:pt>
    <dgm:pt modelId="{6E2ECD6E-D161-45E3-92B0-617787C08E7D}" type="pres">
      <dgm:prSet presAssocID="{CB23E565-25C1-4B60-831A-9491E82DC251}" presName="sibTrans" presStyleCnt="0"/>
      <dgm:spPr/>
    </dgm:pt>
    <dgm:pt modelId="{935822E8-A234-46CD-9A3D-B2D3593FA17A}" type="pres">
      <dgm:prSet presAssocID="{C75309BD-F0BA-420E-A4F0-CBD6FF3EE3AA}" presName="compNode" presStyleCnt="0"/>
      <dgm:spPr/>
    </dgm:pt>
    <dgm:pt modelId="{ADD519B2-3AF7-4AFC-AA6C-9662F3A902B9}" type="pres">
      <dgm:prSet presAssocID="{C75309BD-F0BA-420E-A4F0-CBD6FF3EE3AA}" presName="bgRect" presStyleLbl="bgShp" presStyleIdx="2" presStyleCnt="5"/>
      <dgm:spPr/>
    </dgm:pt>
    <dgm:pt modelId="{92007C67-B2AD-4D34-8368-83EA67B7C96A}" type="pres">
      <dgm:prSet presAssocID="{C75309BD-F0BA-420E-A4F0-CBD6FF3EE3A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ompartir"/>
        </a:ext>
      </dgm:extLst>
    </dgm:pt>
    <dgm:pt modelId="{8A4A2BB8-BA5D-496E-BF7D-07E18866F667}" type="pres">
      <dgm:prSet presAssocID="{C75309BD-F0BA-420E-A4F0-CBD6FF3EE3AA}" presName="spaceRect" presStyleCnt="0"/>
      <dgm:spPr/>
    </dgm:pt>
    <dgm:pt modelId="{3A55165C-D10D-4337-9C8A-588C9E602CFC}" type="pres">
      <dgm:prSet presAssocID="{C75309BD-F0BA-420E-A4F0-CBD6FF3EE3AA}" presName="parTx" presStyleLbl="revTx" presStyleIdx="2" presStyleCnt="5">
        <dgm:presLayoutVars>
          <dgm:chMax val="0"/>
          <dgm:chPref val="0"/>
        </dgm:presLayoutVars>
      </dgm:prSet>
      <dgm:spPr/>
    </dgm:pt>
    <dgm:pt modelId="{56767B25-9CFF-4975-AAC9-33876A00AA84}" type="pres">
      <dgm:prSet presAssocID="{1C1EBCC8-E2E3-433A-B83E-185554E54C0F}" presName="sibTrans" presStyleCnt="0"/>
      <dgm:spPr/>
    </dgm:pt>
    <dgm:pt modelId="{19C754E7-7D0D-4CAB-87E4-14DB758AD1CC}" type="pres">
      <dgm:prSet presAssocID="{E1697314-9779-4CC1-8608-073F1A5DDA31}" presName="compNode" presStyleCnt="0"/>
      <dgm:spPr/>
    </dgm:pt>
    <dgm:pt modelId="{258640E1-421F-4AC8-9557-F7AC2C5811EF}" type="pres">
      <dgm:prSet presAssocID="{E1697314-9779-4CC1-8608-073F1A5DDA31}" presName="bgRect" presStyleLbl="bgShp" presStyleIdx="3" presStyleCnt="5"/>
      <dgm:spPr/>
    </dgm:pt>
    <dgm:pt modelId="{28120374-3E43-48B8-9B24-8CCA24B3F9EC}" type="pres">
      <dgm:prSet presAssocID="{E1697314-9779-4CC1-8608-073F1A5DDA3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Open Hand"/>
        </a:ext>
      </dgm:extLst>
    </dgm:pt>
    <dgm:pt modelId="{452660A3-E89D-4E10-8139-985A8AD32DF9}" type="pres">
      <dgm:prSet presAssocID="{E1697314-9779-4CC1-8608-073F1A5DDA31}" presName="spaceRect" presStyleCnt="0"/>
      <dgm:spPr/>
    </dgm:pt>
    <dgm:pt modelId="{FD4B8B01-9B4B-4EA5-9A04-54FC97D27407}" type="pres">
      <dgm:prSet presAssocID="{E1697314-9779-4CC1-8608-073F1A5DDA31}" presName="parTx" presStyleLbl="revTx" presStyleIdx="3" presStyleCnt="5">
        <dgm:presLayoutVars>
          <dgm:chMax val="0"/>
          <dgm:chPref val="0"/>
        </dgm:presLayoutVars>
      </dgm:prSet>
      <dgm:spPr/>
    </dgm:pt>
    <dgm:pt modelId="{37C2ED02-A7C4-4D0D-A419-2E55B7244B13}" type="pres">
      <dgm:prSet presAssocID="{FAA5E007-8F9B-49A5-9193-6EBCFE078ABF}" presName="sibTrans" presStyleCnt="0"/>
      <dgm:spPr/>
    </dgm:pt>
    <dgm:pt modelId="{3F468785-767C-4AE4-930B-AD9CE65E4FCB}" type="pres">
      <dgm:prSet presAssocID="{9D993835-D994-4524-80C2-91B24B4241C0}" presName="compNode" presStyleCnt="0"/>
      <dgm:spPr/>
    </dgm:pt>
    <dgm:pt modelId="{E746A507-FACD-4694-BC60-20696CD327BB}" type="pres">
      <dgm:prSet presAssocID="{9D993835-D994-4524-80C2-91B24B4241C0}" presName="bgRect" presStyleLbl="bgShp" presStyleIdx="4" presStyleCnt="5"/>
      <dgm:spPr/>
    </dgm:pt>
    <dgm:pt modelId="{6AC9E82C-4C70-48AC-A63A-7F9AC3479DEC}" type="pres">
      <dgm:prSet presAssocID="{9D993835-D994-4524-80C2-91B24B4241C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esconectado"/>
        </a:ext>
      </dgm:extLst>
    </dgm:pt>
    <dgm:pt modelId="{98E64F65-AF8E-41E6-AB97-0577ABE7A018}" type="pres">
      <dgm:prSet presAssocID="{9D993835-D994-4524-80C2-91B24B4241C0}" presName="spaceRect" presStyleCnt="0"/>
      <dgm:spPr/>
    </dgm:pt>
    <dgm:pt modelId="{279C66D1-29C7-432A-8B60-05B3EDC98E01}" type="pres">
      <dgm:prSet presAssocID="{9D993835-D994-4524-80C2-91B24B4241C0}" presName="parTx" presStyleLbl="revTx" presStyleIdx="4" presStyleCnt="5">
        <dgm:presLayoutVars>
          <dgm:chMax val="0"/>
          <dgm:chPref val="0"/>
        </dgm:presLayoutVars>
      </dgm:prSet>
      <dgm:spPr/>
    </dgm:pt>
  </dgm:ptLst>
  <dgm:cxnLst>
    <dgm:cxn modelId="{B3B99322-E356-4B1B-BD98-6972621E5644}" type="presOf" srcId="{E1697314-9779-4CC1-8608-073F1A5DDA31}" destId="{FD4B8B01-9B4B-4EA5-9A04-54FC97D27407}" srcOrd="0" destOrd="0" presId="urn:microsoft.com/office/officeart/2018/2/layout/IconVerticalSolidList"/>
    <dgm:cxn modelId="{0A591928-6B76-4472-AB06-A355B68CD715}" type="presOf" srcId="{EFC34506-08C9-4BC9-A36B-A3962BF7F73F}" destId="{8DB95474-7960-429B-A31B-DA9DE41BD127}" srcOrd="0" destOrd="0" presId="urn:microsoft.com/office/officeart/2018/2/layout/IconVerticalSolidList"/>
    <dgm:cxn modelId="{9E337242-B7FE-4637-9520-E93D855A8C31}" type="presOf" srcId="{9D993835-D994-4524-80C2-91B24B4241C0}" destId="{279C66D1-29C7-432A-8B60-05B3EDC98E01}" srcOrd="0" destOrd="0" presId="urn:microsoft.com/office/officeart/2018/2/layout/IconVerticalSolidList"/>
    <dgm:cxn modelId="{BE0FFA4C-02C6-4AAC-BFE8-57A8E7D8CB06}" type="presOf" srcId="{606ECF31-A6A2-45F4-813D-BE53FCC8D2B0}" destId="{ACFC6FF1-5FDE-4AE7-883E-765E208C3EB0}" srcOrd="0" destOrd="0" presId="urn:microsoft.com/office/officeart/2018/2/layout/IconVerticalSolidList"/>
    <dgm:cxn modelId="{2F9B2474-E3ED-4C14-80CD-9E6F2F87B20C}" srcId="{606ECF31-A6A2-45F4-813D-BE53FCC8D2B0}" destId="{EFC34506-08C9-4BC9-A36B-A3962BF7F73F}" srcOrd="1" destOrd="0" parTransId="{96105E3F-C5ED-4582-84D3-AB58CC660EEB}" sibTransId="{CB23E565-25C1-4B60-831A-9491E82DC251}"/>
    <dgm:cxn modelId="{4FF1887B-77B9-46BE-A8C9-A8067B13E811}" srcId="{606ECF31-A6A2-45F4-813D-BE53FCC8D2B0}" destId="{9D993835-D994-4524-80C2-91B24B4241C0}" srcOrd="4" destOrd="0" parTransId="{733B6B4C-4D06-4E3A-9CBA-8A4EEE823D34}" sibTransId="{ADAF35D6-8130-45A3-B305-48CC8D869DCF}"/>
    <dgm:cxn modelId="{16FE8591-8032-4642-8076-978D3316B55D}" type="presOf" srcId="{727D1533-AF60-42F7-A2F0-E1573BE2766A}" destId="{09405B77-EF14-4024-90A1-4FA46F33A88B}" srcOrd="0" destOrd="0" presId="urn:microsoft.com/office/officeart/2018/2/layout/IconVerticalSolidList"/>
    <dgm:cxn modelId="{5034739E-1B6F-46E4-BFE8-D8747F2AD94F}" srcId="{606ECF31-A6A2-45F4-813D-BE53FCC8D2B0}" destId="{E1697314-9779-4CC1-8608-073F1A5DDA31}" srcOrd="3" destOrd="0" parTransId="{C2DA0C09-E0DF-4E07-A56E-717948DF3A94}" sibTransId="{FAA5E007-8F9B-49A5-9193-6EBCFE078ABF}"/>
    <dgm:cxn modelId="{E058BDA5-FE69-46D7-8944-75D205B1DCC5}" srcId="{606ECF31-A6A2-45F4-813D-BE53FCC8D2B0}" destId="{C75309BD-F0BA-420E-A4F0-CBD6FF3EE3AA}" srcOrd="2" destOrd="0" parTransId="{9261B0F4-166F-476F-88EC-4AC716FCE7C9}" sibTransId="{1C1EBCC8-E2E3-433A-B83E-185554E54C0F}"/>
    <dgm:cxn modelId="{E5BC72D7-864F-49C0-A120-78F11992564A}" srcId="{606ECF31-A6A2-45F4-813D-BE53FCC8D2B0}" destId="{727D1533-AF60-42F7-A2F0-E1573BE2766A}" srcOrd="0" destOrd="0" parTransId="{43F2A015-1859-45DC-9338-DBEA5B5EE4FC}" sibTransId="{C0D72E75-23F8-4801-8CCE-16894B404A32}"/>
    <dgm:cxn modelId="{957A28F8-54F7-419A-8367-A1092C64D460}" type="presOf" srcId="{C75309BD-F0BA-420E-A4F0-CBD6FF3EE3AA}" destId="{3A55165C-D10D-4337-9C8A-588C9E602CFC}" srcOrd="0" destOrd="0" presId="urn:microsoft.com/office/officeart/2018/2/layout/IconVerticalSolidList"/>
    <dgm:cxn modelId="{93E016E9-3BEF-4E76-A2C9-BC5933BB5183}" type="presParOf" srcId="{ACFC6FF1-5FDE-4AE7-883E-765E208C3EB0}" destId="{A7B2B8A2-CFB0-40AD-ABB1-9789B7FA0BD7}" srcOrd="0" destOrd="0" presId="urn:microsoft.com/office/officeart/2018/2/layout/IconVerticalSolidList"/>
    <dgm:cxn modelId="{2786C5B8-4117-48F9-82E7-8A41A65EDEF5}" type="presParOf" srcId="{A7B2B8A2-CFB0-40AD-ABB1-9789B7FA0BD7}" destId="{B2A6F57A-AB08-464D-98E4-9930D4261AEB}" srcOrd="0" destOrd="0" presId="urn:microsoft.com/office/officeart/2018/2/layout/IconVerticalSolidList"/>
    <dgm:cxn modelId="{436199EE-CF0D-4916-B3FA-D9D6B7027CBA}" type="presParOf" srcId="{A7B2B8A2-CFB0-40AD-ABB1-9789B7FA0BD7}" destId="{A8FAEA33-4AD5-4AEF-9729-6C89F691FA2B}" srcOrd="1" destOrd="0" presId="urn:microsoft.com/office/officeart/2018/2/layout/IconVerticalSolidList"/>
    <dgm:cxn modelId="{75565205-C3C5-451F-8C21-3B93B2956FE0}" type="presParOf" srcId="{A7B2B8A2-CFB0-40AD-ABB1-9789B7FA0BD7}" destId="{E6F65756-92A8-4B69-A832-6F777A435B3C}" srcOrd="2" destOrd="0" presId="urn:microsoft.com/office/officeart/2018/2/layout/IconVerticalSolidList"/>
    <dgm:cxn modelId="{86F8FBD3-BB6F-41AA-A0C0-FC498C12E005}" type="presParOf" srcId="{A7B2B8A2-CFB0-40AD-ABB1-9789B7FA0BD7}" destId="{09405B77-EF14-4024-90A1-4FA46F33A88B}" srcOrd="3" destOrd="0" presId="urn:microsoft.com/office/officeart/2018/2/layout/IconVerticalSolidList"/>
    <dgm:cxn modelId="{F60289A3-476B-4E7A-A8B9-670D6BE4931B}" type="presParOf" srcId="{ACFC6FF1-5FDE-4AE7-883E-765E208C3EB0}" destId="{1A70FCED-4B9D-46AB-B93C-BB6583358892}" srcOrd="1" destOrd="0" presId="urn:microsoft.com/office/officeart/2018/2/layout/IconVerticalSolidList"/>
    <dgm:cxn modelId="{1B71B6B8-8496-49E3-B6DD-6329DF1041B1}" type="presParOf" srcId="{ACFC6FF1-5FDE-4AE7-883E-765E208C3EB0}" destId="{E0526FFE-6B34-42F1-9461-63869208305B}" srcOrd="2" destOrd="0" presId="urn:microsoft.com/office/officeart/2018/2/layout/IconVerticalSolidList"/>
    <dgm:cxn modelId="{EBD114C5-302A-4EC8-B0B8-84E43E6AAF49}" type="presParOf" srcId="{E0526FFE-6B34-42F1-9461-63869208305B}" destId="{4F107498-A382-4230-9BC3-BCF192EC6012}" srcOrd="0" destOrd="0" presId="urn:microsoft.com/office/officeart/2018/2/layout/IconVerticalSolidList"/>
    <dgm:cxn modelId="{63419918-A29E-4DB2-8C34-6A7550643B18}" type="presParOf" srcId="{E0526FFE-6B34-42F1-9461-63869208305B}" destId="{CDA20525-F3C4-4A17-B8B0-A1278AA0674E}" srcOrd="1" destOrd="0" presId="urn:microsoft.com/office/officeart/2018/2/layout/IconVerticalSolidList"/>
    <dgm:cxn modelId="{B6E3C474-F12E-4A6E-97A5-8EDC598F3274}" type="presParOf" srcId="{E0526FFE-6B34-42F1-9461-63869208305B}" destId="{12AFB25A-FB5F-4871-8311-35ABBF43F6EB}" srcOrd="2" destOrd="0" presId="urn:microsoft.com/office/officeart/2018/2/layout/IconVerticalSolidList"/>
    <dgm:cxn modelId="{28629E6A-0B08-4874-9F1D-26C7BFF762E7}" type="presParOf" srcId="{E0526FFE-6B34-42F1-9461-63869208305B}" destId="{8DB95474-7960-429B-A31B-DA9DE41BD127}" srcOrd="3" destOrd="0" presId="urn:microsoft.com/office/officeart/2018/2/layout/IconVerticalSolidList"/>
    <dgm:cxn modelId="{0E8DEB72-0C5B-467B-824C-456E6A7D40FC}" type="presParOf" srcId="{ACFC6FF1-5FDE-4AE7-883E-765E208C3EB0}" destId="{6E2ECD6E-D161-45E3-92B0-617787C08E7D}" srcOrd="3" destOrd="0" presId="urn:microsoft.com/office/officeart/2018/2/layout/IconVerticalSolidList"/>
    <dgm:cxn modelId="{0D8E6C42-E4D3-4AAD-B122-67DFAADFEBD8}" type="presParOf" srcId="{ACFC6FF1-5FDE-4AE7-883E-765E208C3EB0}" destId="{935822E8-A234-46CD-9A3D-B2D3593FA17A}" srcOrd="4" destOrd="0" presId="urn:microsoft.com/office/officeart/2018/2/layout/IconVerticalSolidList"/>
    <dgm:cxn modelId="{E64A0AC3-6708-41C8-BF13-A2050ABDAC71}" type="presParOf" srcId="{935822E8-A234-46CD-9A3D-B2D3593FA17A}" destId="{ADD519B2-3AF7-4AFC-AA6C-9662F3A902B9}" srcOrd="0" destOrd="0" presId="urn:microsoft.com/office/officeart/2018/2/layout/IconVerticalSolidList"/>
    <dgm:cxn modelId="{5049F2A1-185D-4AE5-BA51-976D2FF8DD9C}" type="presParOf" srcId="{935822E8-A234-46CD-9A3D-B2D3593FA17A}" destId="{92007C67-B2AD-4D34-8368-83EA67B7C96A}" srcOrd="1" destOrd="0" presId="urn:microsoft.com/office/officeart/2018/2/layout/IconVerticalSolidList"/>
    <dgm:cxn modelId="{541CBB6C-A79C-4AAA-81E0-B02A85BED7FC}" type="presParOf" srcId="{935822E8-A234-46CD-9A3D-B2D3593FA17A}" destId="{8A4A2BB8-BA5D-496E-BF7D-07E18866F667}" srcOrd="2" destOrd="0" presId="urn:microsoft.com/office/officeart/2018/2/layout/IconVerticalSolidList"/>
    <dgm:cxn modelId="{4CE127B2-54EF-46A8-815F-E8FA6FF71100}" type="presParOf" srcId="{935822E8-A234-46CD-9A3D-B2D3593FA17A}" destId="{3A55165C-D10D-4337-9C8A-588C9E602CFC}" srcOrd="3" destOrd="0" presId="urn:microsoft.com/office/officeart/2018/2/layout/IconVerticalSolidList"/>
    <dgm:cxn modelId="{0D29B329-D7D3-4FF5-A3F9-22199B3395D5}" type="presParOf" srcId="{ACFC6FF1-5FDE-4AE7-883E-765E208C3EB0}" destId="{56767B25-9CFF-4975-AAC9-33876A00AA84}" srcOrd="5" destOrd="0" presId="urn:microsoft.com/office/officeart/2018/2/layout/IconVerticalSolidList"/>
    <dgm:cxn modelId="{86A2A594-1712-40C5-B94E-016958882404}" type="presParOf" srcId="{ACFC6FF1-5FDE-4AE7-883E-765E208C3EB0}" destId="{19C754E7-7D0D-4CAB-87E4-14DB758AD1CC}" srcOrd="6" destOrd="0" presId="urn:microsoft.com/office/officeart/2018/2/layout/IconVerticalSolidList"/>
    <dgm:cxn modelId="{CADCA086-01FC-423D-AD71-CE4D7BE7B73E}" type="presParOf" srcId="{19C754E7-7D0D-4CAB-87E4-14DB758AD1CC}" destId="{258640E1-421F-4AC8-9557-F7AC2C5811EF}" srcOrd="0" destOrd="0" presId="urn:microsoft.com/office/officeart/2018/2/layout/IconVerticalSolidList"/>
    <dgm:cxn modelId="{8C1E024A-19AB-48FE-87CF-BD9FF5DD635F}" type="presParOf" srcId="{19C754E7-7D0D-4CAB-87E4-14DB758AD1CC}" destId="{28120374-3E43-48B8-9B24-8CCA24B3F9EC}" srcOrd="1" destOrd="0" presId="urn:microsoft.com/office/officeart/2018/2/layout/IconVerticalSolidList"/>
    <dgm:cxn modelId="{58A9640F-BF4C-472F-A3D0-0538C63DDB79}" type="presParOf" srcId="{19C754E7-7D0D-4CAB-87E4-14DB758AD1CC}" destId="{452660A3-E89D-4E10-8139-985A8AD32DF9}" srcOrd="2" destOrd="0" presId="urn:microsoft.com/office/officeart/2018/2/layout/IconVerticalSolidList"/>
    <dgm:cxn modelId="{AE4EE288-F7D4-4455-8DA7-3254907AF302}" type="presParOf" srcId="{19C754E7-7D0D-4CAB-87E4-14DB758AD1CC}" destId="{FD4B8B01-9B4B-4EA5-9A04-54FC97D27407}" srcOrd="3" destOrd="0" presId="urn:microsoft.com/office/officeart/2018/2/layout/IconVerticalSolidList"/>
    <dgm:cxn modelId="{B2438904-32D5-426E-8E69-39960214710A}" type="presParOf" srcId="{ACFC6FF1-5FDE-4AE7-883E-765E208C3EB0}" destId="{37C2ED02-A7C4-4D0D-A419-2E55B7244B13}" srcOrd="7" destOrd="0" presId="urn:microsoft.com/office/officeart/2018/2/layout/IconVerticalSolidList"/>
    <dgm:cxn modelId="{CFC6CF17-FAA1-4EBD-8587-C218328F4ECD}" type="presParOf" srcId="{ACFC6FF1-5FDE-4AE7-883E-765E208C3EB0}" destId="{3F468785-767C-4AE4-930B-AD9CE65E4FCB}" srcOrd="8" destOrd="0" presId="urn:microsoft.com/office/officeart/2018/2/layout/IconVerticalSolidList"/>
    <dgm:cxn modelId="{145524BC-F911-4757-9435-6B23D8DEFFA4}" type="presParOf" srcId="{3F468785-767C-4AE4-930B-AD9CE65E4FCB}" destId="{E746A507-FACD-4694-BC60-20696CD327BB}" srcOrd="0" destOrd="0" presId="urn:microsoft.com/office/officeart/2018/2/layout/IconVerticalSolidList"/>
    <dgm:cxn modelId="{522DCB45-B027-4DFB-BD0C-E890AA377509}" type="presParOf" srcId="{3F468785-767C-4AE4-930B-AD9CE65E4FCB}" destId="{6AC9E82C-4C70-48AC-A63A-7F9AC3479DEC}" srcOrd="1" destOrd="0" presId="urn:microsoft.com/office/officeart/2018/2/layout/IconVerticalSolidList"/>
    <dgm:cxn modelId="{544505CD-A4E8-4396-BDAB-48339CCCE56D}" type="presParOf" srcId="{3F468785-767C-4AE4-930B-AD9CE65E4FCB}" destId="{98E64F65-AF8E-41E6-AB97-0577ABE7A018}" srcOrd="2" destOrd="0" presId="urn:microsoft.com/office/officeart/2018/2/layout/IconVerticalSolidList"/>
    <dgm:cxn modelId="{72BC7991-A52E-4DA6-81C6-DB2C1D5AF578}" type="presParOf" srcId="{3F468785-767C-4AE4-930B-AD9CE65E4FCB}" destId="{279C66D1-29C7-432A-8B60-05B3EDC98E01}" srcOrd="3" destOrd="0" presId="urn:microsoft.com/office/officeart/2018/2/layout/IconVerticalSoli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A6F57A-AB08-464D-98E4-9930D4261AEB}">
      <dsp:nvSpPr>
        <dsp:cNvPr id="0" name=""/>
        <dsp:cNvSpPr/>
      </dsp:nvSpPr>
      <dsp:spPr>
        <a:xfrm>
          <a:off x="0" y="2717"/>
          <a:ext cx="5396459" cy="5787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FAEA33-4AD5-4AEF-9729-6C89F691FA2B}">
      <dsp:nvSpPr>
        <dsp:cNvPr id="0" name=""/>
        <dsp:cNvSpPr/>
      </dsp:nvSpPr>
      <dsp:spPr>
        <a:xfrm>
          <a:off x="175066" y="132932"/>
          <a:ext cx="318303" cy="3183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405B77-EF14-4024-90A1-4FA46F33A88B}">
      <dsp:nvSpPr>
        <dsp:cNvPr id="0" name=""/>
        <dsp:cNvSpPr/>
      </dsp:nvSpPr>
      <dsp:spPr>
        <a:xfrm>
          <a:off x="668437" y="2717"/>
          <a:ext cx="4728021" cy="578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249" tIns="61249" rIns="61249" bIns="61249" numCol="1" spcCol="1270" anchor="ctr" anchorCtr="0">
          <a:noAutofit/>
        </a:bodyPr>
        <a:lstStyle/>
        <a:p>
          <a:pPr marL="0" lvl="0" indent="0" algn="l" defTabSz="666750">
            <a:lnSpc>
              <a:spcPct val="100000"/>
            </a:lnSpc>
            <a:spcBef>
              <a:spcPct val="0"/>
            </a:spcBef>
            <a:spcAft>
              <a:spcPct val="35000"/>
            </a:spcAft>
            <a:buNone/>
          </a:pPr>
          <a:r>
            <a:rPr lang="es-CO" sz="1500" b="0" i="0" kern="1200"/>
            <a:t>1. Hi, I'm having trouble accessing the database. It's showing an error message.</a:t>
          </a:r>
          <a:endParaRPr lang="en-US" sz="1500" kern="1200"/>
        </a:p>
      </dsp:txBody>
      <dsp:txXfrm>
        <a:off x="668437" y="2717"/>
        <a:ext cx="4728021" cy="578733"/>
      </dsp:txXfrm>
    </dsp:sp>
    <dsp:sp modelId="{4F107498-A382-4230-9BC3-BCF192EC6012}">
      <dsp:nvSpPr>
        <dsp:cNvPr id="0" name=""/>
        <dsp:cNvSpPr/>
      </dsp:nvSpPr>
      <dsp:spPr>
        <a:xfrm>
          <a:off x="0" y="726133"/>
          <a:ext cx="5396459" cy="5787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A20525-F3C4-4A17-B8B0-A1278AA0674E}">
      <dsp:nvSpPr>
        <dsp:cNvPr id="0" name=""/>
        <dsp:cNvSpPr/>
      </dsp:nvSpPr>
      <dsp:spPr>
        <a:xfrm>
          <a:off x="175066" y="856348"/>
          <a:ext cx="318303" cy="3183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B95474-7960-429B-A31B-DA9DE41BD127}">
      <dsp:nvSpPr>
        <dsp:cNvPr id="0" name=""/>
        <dsp:cNvSpPr/>
      </dsp:nvSpPr>
      <dsp:spPr>
        <a:xfrm>
          <a:off x="668437" y="726133"/>
          <a:ext cx="4728021" cy="578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249" tIns="61249" rIns="61249" bIns="61249" numCol="1" spcCol="1270" anchor="ctr" anchorCtr="0">
          <a:noAutofit/>
        </a:bodyPr>
        <a:lstStyle/>
        <a:p>
          <a:pPr marL="0" lvl="0" indent="0" algn="l" defTabSz="666750">
            <a:lnSpc>
              <a:spcPct val="100000"/>
            </a:lnSpc>
            <a:spcBef>
              <a:spcPct val="0"/>
            </a:spcBef>
            <a:spcAft>
              <a:spcPct val="35000"/>
            </a:spcAft>
            <a:buNone/>
          </a:pPr>
          <a:r>
            <a:rPr lang="es-CO" sz="1500" b="0" i="0" kern="1200"/>
            <a:t>2. I need to update the software on my computer. Can you guide me through the process?</a:t>
          </a:r>
          <a:endParaRPr lang="en-US" sz="1500" kern="1200"/>
        </a:p>
      </dsp:txBody>
      <dsp:txXfrm>
        <a:off x="668437" y="726133"/>
        <a:ext cx="4728021" cy="578733"/>
      </dsp:txXfrm>
    </dsp:sp>
    <dsp:sp modelId="{ADD519B2-3AF7-4AFC-AA6C-9662F3A902B9}">
      <dsp:nvSpPr>
        <dsp:cNvPr id="0" name=""/>
        <dsp:cNvSpPr/>
      </dsp:nvSpPr>
      <dsp:spPr>
        <a:xfrm>
          <a:off x="0" y="1449550"/>
          <a:ext cx="5396459" cy="5787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007C67-B2AD-4D34-8368-83EA67B7C96A}">
      <dsp:nvSpPr>
        <dsp:cNvPr id="0" name=""/>
        <dsp:cNvSpPr/>
      </dsp:nvSpPr>
      <dsp:spPr>
        <a:xfrm>
          <a:off x="175066" y="1579765"/>
          <a:ext cx="318303" cy="3183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55165C-D10D-4337-9C8A-588C9E602CFC}">
      <dsp:nvSpPr>
        <dsp:cNvPr id="0" name=""/>
        <dsp:cNvSpPr/>
      </dsp:nvSpPr>
      <dsp:spPr>
        <a:xfrm>
          <a:off x="668437" y="1449550"/>
          <a:ext cx="4728021" cy="578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249" tIns="61249" rIns="61249" bIns="61249" numCol="1" spcCol="1270" anchor="ctr" anchorCtr="0">
          <a:noAutofit/>
        </a:bodyPr>
        <a:lstStyle/>
        <a:p>
          <a:pPr marL="0" lvl="0" indent="0" algn="l" defTabSz="666750">
            <a:lnSpc>
              <a:spcPct val="100000"/>
            </a:lnSpc>
            <a:spcBef>
              <a:spcPct val="0"/>
            </a:spcBef>
            <a:spcAft>
              <a:spcPct val="35000"/>
            </a:spcAft>
            <a:buNone/>
          </a:pPr>
          <a:r>
            <a:rPr lang="es-CO" sz="1500" b="0" i="0" kern="1200"/>
            <a:t>3. I've submitted a support ticket earlier. Can you provide an update on its status?</a:t>
          </a:r>
          <a:endParaRPr lang="en-US" sz="1500" kern="1200"/>
        </a:p>
      </dsp:txBody>
      <dsp:txXfrm>
        <a:off x="668437" y="1449550"/>
        <a:ext cx="4728021" cy="578733"/>
      </dsp:txXfrm>
    </dsp:sp>
    <dsp:sp modelId="{258640E1-421F-4AC8-9557-F7AC2C5811EF}">
      <dsp:nvSpPr>
        <dsp:cNvPr id="0" name=""/>
        <dsp:cNvSpPr/>
      </dsp:nvSpPr>
      <dsp:spPr>
        <a:xfrm>
          <a:off x="0" y="2172967"/>
          <a:ext cx="5396459" cy="5787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120374-3E43-48B8-9B24-8CCA24B3F9EC}">
      <dsp:nvSpPr>
        <dsp:cNvPr id="0" name=""/>
        <dsp:cNvSpPr/>
      </dsp:nvSpPr>
      <dsp:spPr>
        <a:xfrm>
          <a:off x="175066" y="2303182"/>
          <a:ext cx="318303" cy="31830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4B8B01-9B4B-4EA5-9A04-54FC97D27407}">
      <dsp:nvSpPr>
        <dsp:cNvPr id="0" name=""/>
        <dsp:cNvSpPr/>
      </dsp:nvSpPr>
      <dsp:spPr>
        <a:xfrm>
          <a:off x="668437" y="2172967"/>
          <a:ext cx="4728021" cy="578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249" tIns="61249" rIns="61249" bIns="61249" numCol="1" spcCol="1270" anchor="ctr" anchorCtr="0">
          <a:noAutofit/>
        </a:bodyPr>
        <a:lstStyle/>
        <a:p>
          <a:pPr marL="0" lvl="0" indent="0" algn="l" defTabSz="666750">
            <a:lnSpc>
              <a:spcPct val="100000"/>
            </a:lnSpc>
            <a:spcBef>
              <a:spcPct val="0"/>
            </a:spcBef>
            <a:spcAft>
              <a:spcPct val="35000"/>
            </a:spcAft>
            <a:buNone/>
          </a:pPr>
          <a:r>
            <a:rPr lang="es-CO" sz="1500" b="0" i="0" kern="1200"/>
            <a:t>4. Thank you for your assistance. Is there anything else I should know?</a:t>
          </a:r>
          <a:endParaRPr lang="en-US" sz="1500" kern="1200"/>
        </a:p>
      </dsp:txBody>
      <dsp:txXfrm>
        <a:off x="668437" y="2172967"/>
        <a:ext cx="4728021" cy="578733"/>
      </dsp:txXfrm>
    </dsp:sp>
    <dsp:sp modelId="{E746A507-FACD-4694-BC60-20696CD327BB}">
      <dsp:nvSpPr>
        <dsp:cNvPr id="0" name=""/>
        <dsp:cNvSpPr/>
      </dsp:nvSpPr>
      <dsp:spPr>
        <a:xfrm>
          <a:off x="0" y="2896384"/>
          <a:ext cx="5396459" cy="5787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C9E82C-4C70-48AC-A63A-7F9AC3479DEC}">
      <dsp:nvSpPr>
        <dsp:cNvPr id="0" name=""/>
        <dsp:cNvSpPr/>
      </dsp:nvSpPr>
      <dsp:spPr>
        <a:xfrm>
          <a:off x="175066" y="3026599"/>
          <a:ext cx="318303" cy="31830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9C66D1-29C7-432A-8B60-05B3EDC98E01}">
      <dsp:nvSpPr>
        <dsp:cNvPr id="0" name=""/>
        <dsp:cNvSpPr/>
      </dsp:nvSpPr>
      <dsp:spPr>
        <a:xfrm>
          <a:off x="668437" y="2896384"/>
          <a:ext cx="4728021" cy="578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249" tIns="61249" rIns="61249" bIns="61249" numCol="1" spcCol="1270" anchor="ctr" anchorCtr="0">
          <a:noAutofit/>
        </a:bodyPr>
        <a:lstStyle/>
        <a:p>
          <a:pPr marL="0" lvl="0" indent="0" algn="l" defTabSz="666750">
            <a:lnSpc>
              <a:spcPct val="100000"/>
            </a:lnSpc>
            <a:spcBef>
              <a:spcPct val="0"/>
            </a:spcBef>
            <a:spcAft>
              <a:spcPct val="35000"/>
            </a:spcAft>
            <a:buNone/>
          </a:pPr>
          <a:r>
            <a:rPr lang="es-CO" sz="1500" b="0" i="0" kern="1200"/>
            <a:t>5. How long will it take to resolve this issue with the network connection?</a:t>
          </a:r>
          <a:endParaRPr lang="en-US" sz="1500" kern="1200"/>
        </a:p>
      </dsp:txBody>
      <dsp:txXfrm>
        <a:off x="668437" y="2896384"/>
        <a:ext cx="4728021" cy="5787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A6F57A-AB08-464D-98E4-9930D4261AEB}">
      <dsp:nvSpPr>
        <dsp:cNvPr id="0" name=""/>
        <dsp:cNvSpPr/>
      </dsp:nvSpPr>
      <dsp:spPr>
        <a:xfrm>
          <a:off x="0" y="2717"/>
          <a:ext cx="5396459" cy="5787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FAEA33-4AD5-4AEF-9729-6C89F691FA2B}">
      <dsp:nvSpPr>
        <dsp:cNvPr id="0" name=""/>
        <dsp:cNvSpPr/>
      </dsp:nvSpPr>
      <dsp:spPr>
        <a:xfrm>
          <a:off x="175066" y="132932"/>
          <a:ext cx="318303" cy="3183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405B77-EF14-4024-90A1-4FA46F33A88B}">
      <dsp:nvSpPr>
        <dsp:cNvPr id="0" name=""/>
        <dsp:cNvSpPr/>
      </dsp:nvSpPr>
      <dsp:spPr>
        <a:xfrm>
          <a:off x="668437" y="2717"/>
          <a:ext cx="4728021" cy="578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249" tIns="61249" rIns="61249" bIns="61249" numCol="1" spcCol="1270" anchor="ctr" anchorCtr="0">
          <a:noAutofit/>
        </a:bodyPr>
        <a:lstStyle/>
        <a:p>
          <a:pPr marL="0" lvl="0" indent="0" algn="l" defTabSz="666750">
            <a:lnSpc>
              <a:spcPct val="100000"/>
            </a:lnSpc>
            <a:spcBef>
              <a:spcPct val="0"/>
            </a:spcBef>
            <a:spcAft>
              <a:spcPct val="35000"/>
            </a:spcAft>
            <a:buNone/>
          </a:pPr>
          <a:r>
            <a:rPr lang="es-CO" sz="1500" b="0" i="0" kern="1200"/>
            <a:t>1. Hi, I'm having trouble accessing the database. It's showing an error message.</a:t>
          </a:r>
          <a:endParaRPr lang="en-US" sz="1500" kern="1200"/>
        </a:p>
      </dsp:txBody>
      <dsp:txXfrm>
        <a:off x="668437" y="2717"/>
        <a:ext cx="4728021" cy="578733"/>
      </dsp:txXfrm>
    </dsp:sp>
    <dsp:sp modelId="{4F107498-A382-4230-9BC3-BCF192EC6012}">
      <dsp:nvSpPr>
        <dsp:cNvPr id="0" name=""/>
        <dsp:cNvSpPr/>
      </dsp:nvSpPr>
      <dsp:spPr>
        <a:xfrm>
          <a:off x="0" y="726133"/>
          <a:ext cx="5396459" cy="5787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A20525-F3C4-4A17-B8B0-A1278AA0674E}">
      <dsp:nvSpPr>
        <dsp:cNvPr id="0" name=""/>
        <dsp:cNvSpPr/>
      </dsp:nvSpPr>
      <dsp:spPr>
        <a:xfrm>
          <a:off x="175066" y="856348"/>
          <a:ext cx="318303" cy="3183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B95474-7960-429B-A31B-DA9DE41BD127}">
      <dsp:nvSpPr>
        <dsp:cNvPr id="0" name=""/>
        <dsp:cNvSpPr/>
      </dsp:nvSpPr>
      <dsp:spPr>
        <a:xfrm>
          <a:off x="668437" y="726133"/>
          <a:ext cx="4728021" cy="578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249" tIns="61249" rIns="61249" bIns="61249" numCol="1" spcCol="1270" anchor="ctr" anchorCtr="0">
          <a:noAutofit/>
        </a:bodyPr>
        <a:lstStyle/>
        <a:p>
          <a:pPr marL="0" lvl="0" indent="0" algn="l" defTabSz="666750">
            <a:lnSpc>
              <a:spcPct val="100000"/>
            </a:lnSpc>
            <a:spcBef>
              <a:spcPct val="0"/>
            </a:spcBef>
            <a:spcAft>
              <a:spcPct val="35000"/>
            </a:spcAft>
            <a:buNone/>
          </a:pPr>
          <a:r>
            <a:rPr lang="es-CO" sz="1500" b="0" i="0" kern="1200"/>
            <a:t>2. I need to update the software on my computer. Can you guide me through the process?</a:t>
          </a:r>
          <a:endParaRPr lang="en-US" sz="1500" kern="1200"/>
        </a:p>
      </dsp:txBody>
      <dsp:txXfrm>
        <a:off x="668437" y="726133"/>
        <a:ext cx="4728021" cy="578733"/>
      </dsp:txXfrm>
    </dsp:sp>
    <dsp:sp modelId="{ADD519B2-3AF7-4AFC-AA6C-9662F3A902B9}">
      <dsp:nvSpPr>
        <dsp:cNvPr id="0" name=""/>
        <dsp:cNvSpPr/>
      </dsp:nvSpPr>
      <dsp:spPr>
        <a:xfrm>
          <a:off x="0" y="1449550"/>
          <a:ext cx="5396459" cy="5787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007C67-B2AD-4D34-8368-83EA67B7C96A}">
      <dsp:nvSpPr>
        <dsp:cNvPr id="0" name=""/>
        <dsp:cNvSpPr/>
      </dsp:nvSpPr>
      <dsp:spPr>
        <a:xfrm>
          <a:off x="175066" y="1579765"/>
          <a:ext cx="318303" cy="3183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55165C-D10D-4337-9C8A-588C9E602CFC}">
      <dsp:nvSpPr>
        <dsp:cNvPr id="0" name=""/>
        <dsp:cNvSpPr/>
      </dsp:nvSpPr>
      <dsp:spPr>
        <a:xfrm>
          <a:off x="668437" y="1449550"/>
          <a:ext cx="4728021" cy="578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249" tIns="61249" rIns="61249" bIns="61249" numCol="1" spcCol="1270" anchor="ctr" anchorCtr="0">
          <a:noAutofit/>
        </a:bodyPr>
        <a:lstStyle/>
        <a:p>
          <a:pPr marL="0" lvl="0" indent="0" algn="l" defTabSz="666750">
            <a:lnSpc>
              <a:spcPct val="100000"/>
            </a:lnSpc>
            <a:spcBef>
              <a:spcPct val="0"/>
            </a:spcBef>
            <a:spcAft>
              <a:spcPct val="35000"/>
            </a:spcAft>
            <a:buNone/>
          </a:pPr>
          <a:r>
            <a:rPr lang="es-CO" sz="1500" b="0" i="0" kern="1200"/>
            <a:t>3. I've submitted a support ticket earlier. Can you provide an update on its status?</a:t>
          </a:r>
          <a:endParaRPr lang="en-US" sz="1500" kern="1200"/>
        </a:p>
      </dsp:txBody>
      <dsp:txXfrm>
        <a:off x="668437" y="1449550"/>
        <a:ext cx="4728021" cy="578733"/>
      </dsp:txXfrm>
    </dsp:sp>
    <dsp:sp modelId="{258640E1-421F-4AC8-9557-F7AC2C5811EF}">
      <dsp:nvSpPr>
        <dsp:cNvPr id="0" name=""/>
        <dsp:cNvSpPr/>
      </dsp:nvSpPr>
      <dsp:spPr>
        <a:xfrm>
          <a:off x="0" y="2172967"/>
          <a:ext cx="5396459" cy="5787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120374-3E43-48B8-9B24-8CCA24B3F9EC}">
      <dsp:nvSpPr>
        <dsp:cNvPr id="0" name=""/>
        <dsp:cNvSpPr/>
      </dsp:nvSpPr>
      <dsp:spPr>
        <a:xfrm>
          <a:off x="175066" y="2303182"/>
          <a:ext cx="318303" cy="31830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4B8B01-9B4B-4EA5-9A04-54FC97D27407}">
      <dsp:nvSpPr>
        <dsp:cNvPr id="0" name=""/>
        <dsp:cNvSpPr/>
      </dsp:nvSpPr>
      <dsp:spPr>
        <a:xfrm>
          <a:off x="668437" y="2172967"/>
          <a:ext cx="4728021" cy="578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249" tIns="61249" rIns="61249" bIns="61249" numCol="1" spcCol="1270" anchor="ctr" anchorCtr="0">
          <a:noAutofit/>
        </a:bodyPr>
        <a:lstStyle/>
        <a:p>
          <a:pPr marL="0" lvl="0" indent="0" algn="l" defTabSz="666750">
            <a:lnSpc>
              <a:spcPct val="100000"/>
            </a:lnSpc>
            <a:spcBef>
              <a:spcPct val="0"/>
            </a:spcBef>
            <a:spcAft>
              <a:spcPct val="35000"/>
            </a:spcAft>
            <a:buNone/>
          </a:pPr>
          <a:r>
            <a:rPr lang="es-CO" sz="1500" b="0" i="0" kern="1200"/>
            <a:t>4. Thank you for your assistance. Is there anything else I should know?</a:t>
          </a:r>
          <a:endParaRPr lang="en-US" sz="1500" kern="1200"/>
        </a:p>
      </dsp:txBody>
      <dsp:txXfrm>
        <a:off x="668437" y="2172967"/>
        <a:ext cx="4728021" cy="578733"/>
      </dsp:txXfrm>
    </dsp:sp>
    <dsp:sp modelId="{E746A507-FACD-4694-BC60-20696CD327BB}">
      <dsp:nvSpPr>
        <dsp:cNvPr id="0" name=""/>
        <dsp:cNvSpPr/>
      </dsp:nvSpPr>
      <dsp:spPr>
        <a:xfrm>
          <a:off x="0" y="2896384"/>
          <a:ext cx="5396459" cy="5787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C9E82C-4C70-48AC-A63A-7F9AC3479DEC}">
      <dsp:nvSpPr>
        <dsp:cNvPr id="0" name=""/>
        <dsp:cNvSpPr/>
      </dsp:nvSpPr>
      <dsp:spPr>
        <a:xfrm>
          <a:off x="175066" y="3026599"/>
          <a:ext cx="318303" cy="31830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9C66D1-29C7-432A-8B60-05B3EDC98E01}">
      <dsp:nvSpPr>
        <dsp:cNvPr id="0" name=""/>
        <dsp:cNvSpPr/>
      </dsp:nvSpPr>
      <dsp:spPr>
        <a:xfrm>
          <a:off x="668437" y="2896384"/>
          <a:ext cx="4728021" cy="578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249" tIns="61249" rIns="61249" bIns="61249" numCol="1" spcCol="1270" anchor="ctr" anchorCtr="0">
          <a:noAutofit/>
        </a:bodyPr>
        <a:lstStyle/>
        <a:p>
          <a:pPr marL="0" lvl="0" indent="0" algn="l" defTabSz="666750">
            <a:lnSpc>
              <a:spcPct val="100000"/>
            </a:lnSpc>
            <a:spcBef>
              <a:spcPct val="0"/>
            </a:spcBef>
            <a:spcAft>
              <a:spcPct val="35000"/>
            </a:spcAft>
            <a:buNone/>
          </a:pPr>
          <a:r>
            <a:rPr lang="es-CO" sz="1500" b="0" i="0" kern="1200"/>
            <a:t>5. How long will it take to resolve this issue with the network connection?</a:t>
          </a:r>
          <a:endParaRPr lang="en-US" sz="1500" kern="1200"/>
        </a:p>
      </dsp:txBody>
      <dsp:txXfrm>
        <a:off x="668437" y="2896384"/>
        <a:ext cx="4728021" cy="57873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 name="Google Shape;167;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latin typeface="Nunito Sans" pitchFamily="2" charset="0"/>
            </a:endParaRPr>
          </a:p>
        </p:txBody>
      </p:sp>
      <p:sp>
        <p:nvSpPr>
          <p:cNvPr id="168" name="Google Shape;168;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s-CO"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10</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23155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77" name="Google Shape;177;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11</a:t>
            </a:fld>
            <a:endParaRPr/>
          </a:p>
        </p:txBody>
      </p:sp>
    </p:spTree>
    <p:extLst>
      <p:ext uri="{BB962C8B-B14F-4D97-AF65-F5344CB8AC3E}">
        <p14:creationId xmlns:p14="http://schemas.microsoft.com/office/powerpoint/2010/main" val="27115237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 name="Google Shape;167;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68" name="Google Shape;168;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s-CO"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12</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087873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 name="Google Shape;167;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68" name="Google Shape;168;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s-CO"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153627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77" name="Google Shape;177;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14</a:t>
            </a:fld>
            <a:endParaRPr/>
          </a:p>
        </p:txBody>
      </p:sp>
    </p:spTree>
    <p:extLst>
      <p:ext uri="{BB962C8B-B14F-4D97-AF65-F5344CB8AC3E}">
        <p14:creationId xmlns:p14="http://schemas.microsoft.com/office/powerpoint/2010/main" val="28571871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77" name="Google Shape;177;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15</a:t>
            </a:fld>
            <a:endParaRPr/>
          </a:p>
        </p:txBody>
      </p:sp>
    </p:spTree>
    <p:extLst>
      <p:ext uri="{BB962C8B-B14F-4D97-AF65-F5344CB8AC3E}">
        <p14:creationId xmlns:p14="http://schemas.microsoft.com/office/powerpoint/2010/main" val="18456711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77" name="Google Shape;177;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16</a:t>
            </a:fld>
            <a:endParaRPr/>
          </a:p>
        </p:txBody>
      </p:sp>
    </p:spTree>
    <p:extLst>
      <p:ext uri="{BB962C8B-B14F-4D97-AF65-F5344CB8AC3E}">
        <p14:creationId xmlns:p14="http://schemas.microsoft.com/office/powerpoint/2010/main" val="171629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8" name="Google Shape;218;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17</a:t>
            </a:fld>
            <a:endParaRPr/>
          </a:p>
        </p:txBody>
      </p:sp>
    </p:spTree>
    <p:extLst>
      <p:ext uri="{BB962C8B-B14F-4D97-AF65-F5344CB8AC3E}">
        <p14:creationId xmlns:p14="http://schemas.microsoft.com/office/powerpoint/2010/main" val="30103511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 name="Google Shape;149;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50" name="Google Shape;150;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s-CO"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18</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3" name="Google Shape;10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0" name="Google Shape;130;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s-CO"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7" name="Google Shape;147;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30" name="Google Shape;130;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s-CO"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CO"/>
              <a:t>Key answers:</a:t>
            </a:r>
            <a:endParaRPr/>
          </a:p>
          <a:p>
            <a:pPr marL="0" lvl="0" indent="0" algn="l" rtl="0">
              <a:lnSpc>
                <a:spcPct val="100000"/>
              </a:lnSpc>
              <a:spcBef>
                <a:spcPts val="0"/>
              </a:spcBef>
              <a:spcAft>
                <a:spcPts val="0"/>
              </a:spcAft>
              <a:buSzPts val="1400"/>
              <a:buNone/>
            </a:pPr>
            <a:r>
              <a:rPr lang="es-CO"/>
              <a:t>1. C</a:t>
            </a:r>
            <a:endParaRPr/>
          </a:p>
          <a:p>
            <a:pPr marL="0" lvl="0" indent="0" algn="l" rtl="0">
              <a:lnSpc>
                <a:spcPct val="100000"/>
              </a:lnSpc>
              <a:spcBef>
                <a:spcPts val="0"/>
              </a:spcBef>
              <a:spcAft>
                <a:spcPts val="0"/>
              </a:spcAft>
              <a:buSzPts val="1400"/>
              <a:buNone/>
            </a:pPr>
            <a:r>
              <a:rPr lang="es-CO"/>
              <a:t>2. D</a:t>
            </a:r>
            <a:endParaRPr/>
          </a:p>
          <a:p>
            <a:pPr marL="0" lvl="0" indent="0" algn="l" rtl="0">
              <a:lnSpc>
                <a:spcPct val="100000"/>
              </a:lnSpc>
              <a:spcBef>
                <a:spcPts val="0"/>
              </a:spcBef>
              <a:spcAft>
                <a:spcPts val="0"/>
              </a:spcAft>
              <a:buSzPts val="1400"/>
              <a:buNone/>
            </a:pPr>
            <a:r>
              <a:rPr lang="es-CO"/>
              <a:t>3. A</a:t>
            </a:r>
            <a:endParaRPr/>
          </a:p>
          <a:p>
            <a:pPr marL="0" lvl="0" indent="0" algn="l" rtl="0">
              <a:lnSpc>
                <a:spcPct val="100000"/>
              </a:lnSpc>
              <a:spcBef>
                <a:spcPts val="0"/>
              </a:spcBef>
              <a:spcAft>
                <a:spcPts val="0"/>
              </a:spcAft>
              <a:buSzPts val="1400"/>
              <a:buNone/>
            </a:pPr>
            <a:r>
              <a:rPr lang="es-CO"/>
              <a:t>4. B</a:t>
            </a:r>
            <a:endParaRPr/>
          </a:p>
          <a:p>
            <a:pPr marL="0" lvl="0" indent="0" algn="l" rtl="0">
              <a:lnSpc>
                <a:spcPct val="100000"/>
              </a:lnSpc>
              <a:spcBef>
                <a:spcPts val="0"/>
              </a:spcBef>
              <a:spcAft>
                <a:spcPts val="0"/>
              </a:spcAft>
              <a:buSzPts val="1400"/>
              <a:buNone/>
            </a:pPr>
            <a:r>
              <a:rPr lang="es-CO"/>
              <a:t>5. E</a:t>
            </a:r>
            <a:endParaRPr/>
          </a:p>
        </p:txBody>
      </p:sp>
      <p:sp>
        <p:nvSpPr>
          <p:cNvPr id="163" name="Google Shape;163;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s-CO"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6</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718955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CO"/>
              <a:t>Key answers:</a:t>
            </a:r>
            <a:endParaRPr/>
          </a:p>
          <a:p>
            <a:pPr marL="0" lvl="0" indent="0" algn="l" rtl="0">
              <a:lnSpc>
                <a:spcPct val="100000"/>
              </a:lnSpc>
              <a:spcBef>
                <a:spcPts val="0"/>
              </a:spcBef>
              <a:spcAft>
                <a:spcPts val="0"/>
              </a:spcAft>
              <a:buSzPts val="1400"/>
              <a:buNone/>
            </a:pPr>
            <a:r>
              <a:rPr lang="es-CO"/>
              <a:t>1. C</a:t>
            </a:r>
            <a:endParaRPr/>
          </a:p>
          <a:p>
            <a:pPr marL="0" lvl="0" indent="0" algn="l" rtl="0">
              <a:lnSpc>
                <a:spcPct val="100000"/>
              </a:lnSpc>
              <a:spcBef>
                <a:spcPts val="0"/>
              </a:spcBef>
              <a:spcAft>
                <a:spcPts val="0"/>
              </a:spcAft>
              <a:buSzPts val="1400"/>
              <a:buNone/>
            </a:pPr>
            <a:r>
              <a:rPr lang="es-CO"/>
              <a:t>2. D</a:t>
            </a:r>
            <a:endParaRPr/>
          </a:p>
          <a:p>
            <a:pPr marL="0" lvl="0" indent="0" algn="l" rtl="0">
              <a:lnSpc>
                <a:spcPct val="100000"/>
              </a:lnSpc>
              <a:spcBef>
                <a:spcPts val="0"/>
              </a:spcBef>
              <a:spcAft>
                <a:spcPts val="0"/>
              </a:spcAft>
              <a:buSzPts val="1400"/>
              <a:buNone/>
            </a:pPr>
            <a:r>
              <a:rPr lang="es-CO"/>
              <a:t>3. A</a:t>
            </a:r>
            <a:endParaRPr/>
          </a:p>
          <a:p>
            <a:pPr marL="0" lvl="0" indent="0" algn="l" rtl="0">
              <a:lnSpc>
                <a:spcPct val="100000"/>
              </a:lnSpc>
              <a:spcBef>
                <a:spcPts val="0"/>
              </a:spcBef>
              <a:spcAft>
                <a:spcPts val="0"/>
              </a:spcAft>
              <a:buSzPts val="1400"/>
              <a:buNone/>
            </a:pPr>
            <a:r>
              <a:rPr lang="es-CO"/>
              <a:t>4. B</a:t>
            </a:r>
            <a:endParaRPr/>
          </a:p>
          <a:p>
            <a:pPr marL="0" lvl="0" indent="0" algn="l" rtl="0">
              <a:lnSpc>
                <a:spcPct val="100000"/>
              </a:lnSpc>
              <a:spcBef>
                <a:spcPts val="0"/>
              </a:spcBef>
              <a:spcAft>
                <a:spcPts val="0"/>
              </a:spcAft>
              <a:buSzPts val="1400"/>
              <a:buNone/>
            </a:pPr>
            <a:r>
              <a:rPr lang="es-CO"/>
              <a:t>5. E</a:t>
            </a:r>
            <a:endParaRPr/>
          </a:p>
        </p:txBody>
      </p:sp>
      <p:sp>
        <p:nvSpPr>
          <p:cNvPr id="163" name="Google Shape;163;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s-CO"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7</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CO" dirty="0"/>
              <a:t>Video: https://www.youtube.com/watch?v=gLNAF9C39SI&amp;t=34s&amp;ab_channel=MagellanSolutionsOutsourcingInc. </a:t>
            </a:r>
            <a:endParaRPr dirty="0"/>
          </a:p>
        </p:txBody>
      </p:sp>
      <p:sp>
        <p:nvSpPr>
          <p:cNvPr id="177" name="Google Shape;177;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 name="Google Shape;167;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68" name="Google Shape;168;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s-CO"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9</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5"/>
        <p:cNvGrpSpPr/>
        <p:nvPr/>
      </p:nvGrpSpPr>
      <p:grpSpPr>
        <a:xfrm>
          <a:off x="0" y="0"/>
          <a:ext cx="0" cy="0"/>
          <a:chOff x="0" y="0"/>
          <a:chExt cx="0" cy="0"/>
        </a:xfrm>
      </p:grpSpPr>
      <p:sp>
        <p:nvSpPr>
          <p:cNvPr id="16" name="Google Shape;16;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2"/>
        <p:cNvGrpSpPr/>
        <p:nvPr/>
      </p:nvGrpSpPr>
      <p:grpSpPr>
        <a:xfrm>
          <a:off x="0" y="0"/>
          <a:ext cx="0" cy="0"/>
          <a:chOff x="0" y="0"/>
          <a:chExt cx="0" cy="0"/>
        </a:xfrm>
      </p:grpSpPr>
      <p:sp>
        <p:nvSpPr>
          <p:cNvPr id="73" name="Google Shape;73;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p:cSld name="Título vertical y texto">
    <p:spTree>
      <p:nvGrpSpPr>
        <p:cNvPr id="1" name="Shape 78"/>
        <p:cNvGrpSpPr/>
        <p:nvPr/>
      </p:nvGrpSpPr>
      <p:grpSpPr>
        <a:xfrm>
          <a:off x="0" y="0"/>
          <a:ext cx="0" cy="0"/>
          <a:chOff x="0" y="0"/>
          <a:chExt cx="0" cy="0"/>
        </a:xfrm>
      </p:grpSpPr>
      <p:sp>
        <p:nvSpPr>
          <p:cNvPr id="79" name="Google Shape;79;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9"/>
        <p:cNvGrpSpPr/>
        <p:nvPr/>
      </p:nvGrpSpPr>
      <p:grpSpPr>
        <a:xfrm>
          <a:off x="0" y="0"/>
          <a:ext cx="0" cy="0"/>
          <a:chOff x="0" y="0"/>
          <a:chExt cx="0" cy="0"/>
        </a:xfrm>
      </p:grpSpPr>
      <p:sp>
        <p:nvSpPr>
          <p:cNvPr id="20" name="Google Shape;20;p1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2" name="Google Shape;22;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5"/>
        <p:cNvGrpSpPr/>
        <p:nvPr/>
      </p:nvGrpSpPr>
      <p:grpSpPr>
        <a:xfrm>
          <a:off x="0" y="0"/>
          <a:ext cx="0" cy="0"/>
          <a:chOff x="0" y="0"/>
          <a:chExt cx="0" cy="0"/>
        </a:xfrm>
      </p:grpSpPr>
      <p:sp>
        <p:nvSpPr>
          <p:cNvPr id="26" name="Google Shape;26;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31"/>
        <p:cNvGrpSpPr/>
        <p:nvPr/>
      </p:nvGrpSpPr>
      <p:grpSpPr>
        <a:xfrm>
          <a:off x="0" y="0"/>
          <a:ext cx="0" cy="0"/>
          <a:chOff x="0" y="0"/>
          <a:chExt cx="0" cy="0"/>
        </a:xfrm>
      </p:grpSpPr>
      <p:sp>
        <p:nvSpPr>
          <p:cNvPr id="32" name="Google Shape;32;p1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7"/>
        <p:cNvGrpSpPr/>
        <p:nvPr/>
      </p:nvGrpSpPr>
      <p:grpSpPr>
        <a:xfrm>
          <a:off x="0" y="0"/>
          <a:ext cx="0" cy="0"/>
          <a:chOff x="0" y="0"/>
          <a:chExt cx="0" cy="0"/>
        </a:xfrm>
      </p:grpSpPr>
      <p:sp>
        <p:nvSpPr>
          <p:cNvPr id="38" name="Google Shape;38;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4"/>
        <p:cNvGrpSpPr/>
        <p:nvPr/>
      </p:nvGrpSpPr>
      <p:grpSpPr>
        <a:xfrm>
          <a:off x="0" y="0"/>
          <a:ext cx="0" cy="0"/>
          <a:chOff x="0" y="0"/>
          <a:chExt cx="0" cy="0"/>
        </a:xfrm>
      </p:grpSpPr>
      <p:sp>
        <p:nvSpPr>
          <p:cNvPr id="45" name="Google Shape;45;p2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2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2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2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53"/>
        <p:cNvGrpSpPr/>
        <p:nvPr/>
      </p:nvGrpSpPr>
      <p:grpSpPr>
        <a:xfrm>
          <a:off x="0" y="0"/>
          <a:ext cx="0" cy="0"/>
          <a:chOff x="0" y="0"/>
          <a:chExt cx="0" cy="0"/>
        </a:xfrm>
      </p:grpSpPr>
      <p:sp>
        <p:nvSpPr>
          <p:cNvPr id="54" name="Google Shape;54;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8"/>
        <p:cNvGrpSpPr/>
        <p:nvPr/>
      </p:nvGrpSpPr>
      <p:grpSpPr>
        <a:xfrm>
          <a:off x="0" y="0"/>
          <a:ext cx="0" cy="0"/>
          <a:chOff x="0" y="0"/>
          <a:chExt cx="0" cy="0"/>
        </a:xfrm>
      </p:grpSpPr>
      <p:sp>
        <p:nvSpPr>
          <p:cNvPr id="59" name="Google Shape;59;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5"/>
        <p:cNvGrpSpPr/>
        <p:nvPr/>
      </p:nvGrpSpPr>
      <p:grpSpPr>
        <a:xfrm>
          <a:off x="0" y="0"/>
          <a:ext cx="0" cy="0"/>
          <a:chOff x="0" y="0"/>
          <a:chExt cx="0" cy="0"/>
        </a:xfrm>
      </p:grpSpPr>
      <p:sp>
        <p:nvSpPr>
          <p:cNvPr id="66" name="Google Shape;66;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3"/>
          <p:cNvSpPr>
            <a:spLocks noGrp="1"/>
          </p:cNvSpPr>
          <p:nvPr>
            <p:ph type="pic" idx="2"/>
          </p:nvPr>
        </p:nvSpPr>
        <p:spPr>
          <a:xfrm>
            <a:off x="5183188" y="987425"/>
            <a:ext cx="6172200" cy="4873625"/>
          </a:xfrm>
          <a:prstGeom prst="rect">
            <a:avLst/>
          </a:prstGeom>
          <a:noFill/>
          <a:ln>
            <a:noFill/>
          </a:ln>
        </p:spPr>
      </p:sp>
      <p:sp>
        <p:nvSpPr>
          <p:cNvPr id="68" name="Google Shape;68;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jp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jpg"/><Relationship Id="rId7"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jpg"/><Relationship Id="rId7"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jpg"/><Relationship Id="rId7"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3.png"/><Relationship Id="rId4" Type="http://schemas.openxmlformats.org/officeDocument/2006/relationships/image" Target="../media/image2.png"/><Relationship Id="rId9" Type="http://schemas.openxmlformats.org/officeDocument/2006/relationships/image" Target="../media/image6.png"/></Relationships>
</file>

<file path=ppt/slides/_rels/slide18.xml.rels><?xml version="1.0" encoding="UTF-8" standalone="yes"?>
<Relationships xmlns="http://schemas.openxmlformats.org/package/2006/relationships"><Relationship Id="rId8" Type="http://schemas.openxmlformats.org/officeDocument/2006/relationships/hyperlink" Target="https://wordwall.net/es/resource/70654305/jobs-in-it" TargetMode="External"/><Relationship Id="rId3" Type="http://schemas.openxmlformats.org/officeDocument/2006/relationships/image" Target="../media/image1.jpg"/><Relationship Id="rId7"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35.jpe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hyperlink" Target="https://wordwall.net/es/resource/34704781/crossword-past-simple-verbs"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1.jpg"/><Relationship Id="rId7" Type="http://schemas.openxmlformats.org/officeDocument/2006/relationships/hyperlink" Target="https://quizlet.com/pa/818967523/phone-vocabulary-flash-cards/?new"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9.png"/><Relationship Id="rId7" Type="http://schemas.openxmlformats.org/officeDocument/2006/relationships/diagramData" Target="../diagrams/data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jpeg"/><Relationship Id="rId11" Type="http://schemas.microsoft.com/office/2007/relationships/diagramDrawing" Target="../diagrams/drawing1.xml"/><Relationship Id="rId5" Type="http://schemas.openxmlformats.org/officeDocument/2006/relationships/image" Target="../media/image10.png"/><Relationship Id="rId10" Type="http://schemas.openxmlformats.org/officeDocument/2006/relationships/diagramColors" Target="../diagrams/colors1.xml"/><Relationship Id="rId4" Type="http://schemas.openxmlformats.org/officeDocument/2006/relationships/image" Target="../media/image6.png"/><Relationship Id="rId9"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image" Target="../media/image9.png"/><Relationship Id="rId7" Type="http://schemas.openxmlformats.org/officeDocument/2006/relationships/diagramData" Target="../diagrams/data2.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jpeg"/><Relationship Id="rId11" Type="http://schemas.microsoft.com/office/2007/relationships/diagramDrawing" Target="../diagrams/drawing2.xml"/><Relationship Id="rId5" Type="http://schemas.openxmlformats.org/officeDocument/2006/relationships/image" Target="../media/image10.png"/><Relationship Id="rId10" Type="http://schemas.openxmlformats.org/officeDocument/2006/relationships/diagramColors" Target="../diagrams/colors2.xml"/><Relationship Id="rId4" Type="http://schemas.openxmlformats.org/officeDocument/2006/relationships/image" Target="../media/image6.png"/><Relationship Id="rId9"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jpg"/><Relationship Id="rId7" Type="http://schemas.openxmlformats.org/officeDocument/2006/relationships/hyperlink" Target="https://www.youtube.com/watch?v=gLNAF9C39SI&amp;t=34s&amp;ab_channel=MagellanSolutionsOutsourcingInc."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
          <p:cNvGrpSpPr/>
          <p:nvPr/>
        </p:nvGrpSpPr>
        <p:grpSpPr>
          <a:xfrm>
            <a:off x="0" y="-1"/>
            <a:ext cx="12192000" cy="6858002"/>
            <a:chOff x="0" y="317351"/>
            <a:chExt cx="12192000" cy="6858002"/>
          </a:xfrm>
        </p:grpSpPr>
        <p:pic>
          <p:nvPicPr>
            <p:cNvPr id="90" name="Google Shape;90;p1"/>
            <p:cNvPicPr preferRelativeResize="0"/>
            <p:nvPr/>
          </p:nvPicPr>
          <p:blipFill rotWithShape="1">
            <a:blip r:embed="rId3">
              <a:alphaModFix/>
            </a:blip>
            <a:srcRect l="7812" r="7810" b="7534"/>
            <a:stretch/>
          </p:blipFill>
          <p:spPr>
            <a:xfrm>
              <a:off x="0" y="317351"/>
              <a:ext cx="12192000" cy="6858002"/>
            </a:xfrm>
            <a:prstGeom prst="rect">
              <a:avLst/>
            </a:prstGeom>
            <a:noFill/>
            <a:ln>
              <a:noFill/>
            </a:ln>
          </p:spPr>
        </p:pic>
        <p:pic>
          <p:nvPicPr>
            <p:cNvPr id="91" name="Google Shape;91;p1"/>
            <p:cNvPicPr preferRelativeResize="0"/>
            <p:nvPr/>
          </p:nvPicPr>
          <p:blipFill rotWithShape="1">
            <a:blip r:embed="rId4">
              <a:alphaModFix/>
            </a:blip>
            <a:srcRect/>
            <a:stretch/>
          </p:blipFill>
          <p:spPr>
            <a:xfrm>
              <a:off x="0" y="317351"/>
              <a:ext cx="12192000" cy="6858002"/>
            </a:xfrm>
            <a:prstGeom prst="rect">
              <a:avLst/>
            </a:prstGeom>
            <a:noFill/>
            <a:ln>
              <a:noFill/>
            </a:ln>
          </p:spPr>
        </p:pic>
      </p:grpSp>
      <p:pic>
        <p:nvPicPr>
          <p:cNvPr id="92" name="Google Shape;92;p1"/>
          <p:cNvPicPr preferRelativeResize="0"/>
          <p:nvPr/>
        </p:nvPicPr>
        <p:blipFill rotWithShape="1">
          <a:blip r:embed="rId5">
            <a:alphaModFix/>
          </a:blip>
          <a:srcRect/>
          <a:stretch/>
        </p:blipFill>
        <p:spPr>
          <a:xfrm>
            <a:off x="4219039" y="647754"/>
            <a:ext cx="3753920" cy="1798753"/>
          </a:xfrm>
          <a:prstGeom prst="rect">
            <a:avLst/>
          </a:prstGeom>
          <a:noFill/>
          <a:ln>
            <a:noFill/>
          </a:ln>
        </p:spPr>
      </p:pic>
      <p:sp>
        <p:nvSpPr>
          <p:cNvPr id="93" name="Google Shape;93;p1"/>
          <p:cNvSpPr txBox="1"/>
          <p:nvPr/>
        </p:nvSpPr>
        <p:spPr>
          <a:xfrm>
            <a:off x="2158676" y="2392672"/>
            <a:ext cx="7874647" cy="116955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0"/>
              <a:buFont typeface="Arial"/>
              <a:buNone/>
            </a:pPr>
            <a:r>
              <a:rPr lang="es-CO" sz="7000" b="1" i="0" u="none" strike="noStrike" cap="none">
                <a:solidFill>
                  <a:schemeClr val="lt1"/>
                </a:solidFill>
                <a:latin typeface="Nunito Sans Black"/>
                <a:ea typeface="Nunito Sans Black"/>
                <a:cs typeface="Nunito Sans Black"/>
                <a:sym typeface="Nunito Sans Black"/>
              </a:rPr>
              <a:t>Bootcamp</a:t>
            </a:r>
            <a:endParaRPr/>
          </a:p>
        </p:txBody>
      </p:sp>
      <p:sp>
        <p:nvSpPr>
          <p:cNvPr id="94" name="Google Shape;94;p1"/>
          <p:cNvSpPr txBox="1"/>
          <p:nvPr/>
        </p:nvSpPr>
        <p:spPr>
          <a:xfrm>
            <a:off x="2185075" y="3581822"/>
            <a:ext cx="7874647"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CO" sz="4000" b="0" i="0" u="none" strike="noStrike" cap="none">
                <a:solidFill>
                  <a:schemeClr val="lt1"/>
                </a:solidFill>
                <a:latin typeface="Nunito Sans Black"/>
                <a:ea typeface="Nunito Sans Black"/>
                <a:cs typeface="Nunito Sans Black"/>
                <a:sym typeface="Nunito Sans Black"/>
              </a:rPr>
              <a:t>Virtual Calls</a:t>
            </a:r>
            <a:endParaRPr sz="4000" b="0" i="0" u="none" strike="noStrike" cap="none">
              <a:solidFill>
                <a:schemeClr val="lt1"/>
              </a:solidFill>
              <a:latin typeface="Nunito Sans Black"/>
              <a:ea typeface="Nunito Sans Black"/>
              <a:cs typeface="Nunito Sans Black"/>
              <a:sym typeface="Nunito Sans Black"/>
            </a:endParaRPr>
          </a:p>
        </p:txBody>
      </p:sp>
      <p:pic>
        <p:nvPicPr>
          <p:cNvPr id="95" name="Google Shape;95;p1"/>
          <p:cNvPicPr preferRelativeResize="0"/>
          <p:nvPr/>
        </p:nvPicPr>
        <p:blipFill rotWithShape="1">
          <a:blip r:embed="rId6">
            <a:alphaModFix/>
          </a:blip>
          <a:srcRect/>
          <a:stretch/>
        </p:blipFill>
        <p:spPr>
          <a:xfrm>
            <a:off x="9712776" y="5933677"/>
            <a:ext cx="2164967" cy="669682"/>
          </a:xfrm>
          <a:prstGeom prst="rect">
            <a:avLst/>
          </a:prstGeom>
          <a:noFill/>
          <a:ln>
            <a:noFill/>
          </a:ln>
        </p:spPr>
      </p:pic>
      <p:grpSp>
        <p:nvGrpSpPr>
          <p:cNvPr id="96" name="Google Shape;96;p1"/>
          <p:cNvGrpSpPr/>
          <p:nvPr/>
        </p:nvGrpSpPr>
        <p:grpSpPr>
          <a:xfrm>
            <a:off x="626477" y="254641"/>
            <a:ext cx="11251266" cy="983288"/>
            <a:chOff x="626477" y="254641"/>
            <a:chExt cx="11251266" cy="983288"/>
          </a:xfrm>
        </p:grpSpPr>
        <p:pic>
          <p:nvPicPr>
            <p:cNvPr id="97" name="Google Shape;97;p1"/>
            <p:cNvPicPr preferRelativeResize="0"/>
            <p:nvPr/>
          </p:nvPicPr>
          <p:blipFill rotWithShape="1">
            <a:blip r:embed="rId7">
              <a:alphaModFix/>
            </a:blip>
            <a:srcRect/>
            <a:stretch/>
          </p:blipFill>
          <p:spPr>
            <a:xfrm>
              <a:off x="10059722" y="254641"/>
              <a:ext cx="1818021" cy="983288"/>
            </a:xfrm>
            <a:prstGeom prst="rect">
              <a:avLst/>
            </a:prstGeom>
            <a:noFill/>
            <a:ln>
              <a:noFill/>
            </a:ln>
          </p:spPr>
        </p:pic>
        <p:pic>
          <p:nvPicPr>
            <p:cNvPr id="98" name="Google Shape;98;p1"/>
            <p:cNvPicPr preferRelativeResize="0"/>
            <p:nvPr/>
          </p:nvPicPr>
          <p:blipFill rotWithShape="1">
            <a:blip r:embed="rId8">
              <a:alphaModFix/>
            </a:blip>
            <a:srcRect/>
            <a:stretch/>
          </p:blipFill>
          <p:spPr>
            <a:xfrm>
              <a:off x="626477" y="484081"/>
              <a:ext cx="1505800" cy="524408"/>
            </a:xfrm>
            <a:prstGeom prst="rect">
              <a:avLst/>
            </a:prstGeom>
            <a:noFill/>
            <a:ln>
              <a:noFill/>
            </a:ln>
          </p:spPr>
        </p:pic>
      </p:grpSp>
      <p:sp>
        <p:nvSpPr>
          <p:cNvPr id="99" name="Google Shape;99;p1"/>
          <p:cNvSpPr/>
          <p:nvPr/>
        </p:nvSpPr>
        <p:spPr>
          <a:xfrm>
            <a:off x="2882262" y="4191425"/>
            <a:ext cx="6427473" cy="13849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CO" sz="2800" dirty="0">
                <a:solidFill>
                  <a:srgbClr val="D2A6FF"/>
                </a:solidFill>
              </a:rPr>
              <a:t>Basic</a:t>
            </a:r>
            <a:r>
              <a:rPr lang="es-CO" sz="2800" b="0" i="0" u="none" strike="noStrike" cap="none" dirty="0">
                <a:solidFill>
                  <a:srgbClr val="D2A6FF"/>
                </a:solidFill>
                <a:latin typeface="Arial"/>
                <a:ea typeface="Arial"/>
                <a:cs typeface="Arial"/>
                <a:sym typeface="Arial"/>
              </a:rPr>
              <a:t> </a:t>
            </a:r>
            <a:r>
              <a:rPr lang="es-CO" sz="2800" b="0" i="0" u="none" strike="noStrike" cap="none" dirty="0" err="1">
                <a:solidFill>
                  <a:srgbClr val="D2A6FF"/>
                </a:solidFill>
                <a:latin typeface="Arial"/>
                <a:ea typeface="Arial"/>
                <a:cs typeface="Arial"/>
                <a:sym typeface="Arial"/>
              </a:rPr>
              <a:t>Level</a:t>
            </a:r>
            <a:endParaRPr sz="28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s-CO" sz="2800" dirty="0">
                <a:solidFill>
                  <a:srgbClr val="D2A6FF"/>
                </a:solidFill>
              </a:rPr>
              <a:t>Carolina </a:t>
            </a:r>
            <a:r>
              <a:rPr lang="es-CO" sz="2800" dirty="0" err="1">
                <a:solidFill>
                  <a:srgbClr val="D2A6FF"/>
                </a:solidFill>
              </a:rPr>
              <a:t>Gomez</a:t>
            </a:r>
            <a:r>
              <a:rPr lang="es-CO" sz="2800" dirty="0">
                <a:solidFill>
                  <a:srgbClr val="D2A6FF"/>
                </a:solidFill>
              </a:rPr>
              <a:t> </a:t>
            </a:r>
            <a:r>
              <a:rPr lang="es-CO" sz="2800" dirty="0" err="1">
                <a:solidFill>
                  <a:srgbClr val="D2A6FF"/>
                </a:solidFill>
              </a:rPr>
              <a:t>Melendez</a:t>
            </a:r>
            <a:endParaRPr sz="28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s-CO" sz="2800" dirty="0">
                <a:solidFill>
                  <a:srgbClr val="D2A6FF"/>
                </a:solidFill>
              </a:rPr>
              <a:t>May 27th </a:t>
            </a:r>
            <a:r>
              <a:rPr lang="es-CO" sz="2800" b="0" i="0" u="none" strike="noStrike" cap="none" dirty="0">
                <a:solidFill>
                  <a:srgbClr val="D2A6FF"/>
                </a:solidFill>
                <a:latin typeface="Arial"/>
                <a:ea typeface="Arial"/>
                <a:cs typeface="Arial"/>
                <a:sym typeface="Arial"/>
              </a:rPr>
              <a:t>, 2024</a:t>
            </a:r>
            <a:endParaRPr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grpSp>
        <p:nvGrpSpPr>
          <p:cNvPr id="170" name="Google Shape;170;p28"/>
          <p:cNvGrpSpPr/>
          <p:nvPr/>
        </p:nvGrpSpPr>
        <p:grpSpPr>
          <a:xfrm>
            <a:off x="0" y="0"/>
            <a:ext cx="12192000" cy="6858002"/>
            <a:chOff x="0" y="317351"/>
            <a:chExt cx="12192000" cy="6858002"/>
          </a:xfrm>
        </p:grpSpPr>
        <p:pic>
          <p:nvPicPr>
            <p:cNvPr id="171" name="Google Shape;171;p28"/>
            <p:cNvPicPr preferRelativeResize="0"/>
            <p:nvPr/>
          </p:nvPicPr>
          <p:blipFill rotWithShape="1">
            <a:blip r:embed="rId3">
              <a:alphaModFix/>
            </a:blip>
            <a:srcRect l="7812" r="7810" b="7534"/>
            <a:stretch/>
          </p:blipFill>
          <p:spPr>
            <a:xfrm>
              <a:off x="0" y="317351"/>
              <a:ext cx="12192000" cy="6858002"/>
            </a:xfrm>
            <a:prstGeom prst="rect">
              <a:avLst/>
            </a:prstGeom>
            <a:noFill/>
            <a:ln>
              <a:noFill/>
            </a:ln>
          </p:spPr>
        </p:pic>
        <p:pic>
          <p:nvPicPr>
            <p:cNvPr id="172" name="Google Shape;172;p28"/>
            <p:cNvPicPr preferRelativeResize="0"/>
            <p:nvPr/>
          </p:nvPicPr>
          <p:blipFill rotWithShape="1">
            <a:blip r:embed="rId4">
              <a:alphaModFix/>
            </a:blip>
            <a:srcRect/>
            <a:stretch/>
          </p:blipFill>
          <p:spPr>
            <a:xfrm>
              <a:off x="0" y="317351"/>
              <a:ext cx="12192000" cy="6858002"/>
            </a:xfrm>
            <a:prstGeom prst="rect">
              <a:avLst/>
            </a:prstGeom>
            <a:noFill/>
            <a:ln>
              <a:noFill/>
            </a:ln>
          </p:spPr>
        </p:pic>
      </p:grpSp>
      <p:pic>
        <p:nvPicPr>
          <p:cNvPr id="176" name="Google Shape;176;p28"/>
          <p:cNvPicPr preferRelativeResize="0"/>
          <p:nvPr/>
        </p:nvPicPr>
        <p:blipFill rotWithShape="1">
          <a:blip r:embed="rId5">
            <a:alphaModFix/>
          </a:blip>
          <a:srcRect/>
          <a:stretch/>
        </p:blipFill>
        <p:spPr>
          <a:xfrm>
            <a:off x="601045" y="390743"/>
            <a:ext cx="1088022" cy="378913"/>
          </a:xfrm>
          <a:prstGeom prst="rect">
            <a:avLst/>
          </a:prstGeom>
          <a:noFill/>
          <a:ln>
            <a:noFill/>
          </a:ln>
        </p:spPr>
      </p:pic>
      <p:pic>
        <p:nvPicPr>
          <p:cNvPr id="177" name="Google Shape;177;p28"/>
          <p:cNvPicPr preferRelativeResize="0"/>
          <p:nvPr/>
        </p:nvPicPr>
        <p:blipFill rotWithShape="1">
          <a:blip r:embed="rId6">
            <a:alphaModFix/>
          </a:blip>
          <a:srcRect/>
          <a:stretch/>
        </p:blipFill>
        <p:spPr>
          <a:xfrm>
            <a:off x="10231904" y="195198"/>
            <a:ext cx="1423672" cy="770002"/>
          </a:xfrm>
          <a:prstGeom prst="rect">
            <a:avLst/>
          </a:prstGeom>
          <a:noFill/>
          <a:ln>
            <a:noFill/>
          </a:ln>
        </p:spPr>
      </p:pic>
      <p:sp>
        <p:nvSpPr>
          <p:cNvPr id="178" name="Google Shape;178;p28"/>
          <p:cNvSpPr/>
          <p:nvPr/>
        </p:nvSpPr>
        <p:spPr>
          <a:xfrm>
            <a:off x="3968150" y="420476"/>
            <a:ext cx="3916391" cy="507333"/>
          </a:xfrm>
          <a:prstGeom prst="roundRect">
            <a:avLst>
              <a:gd name="adj" fmla="val 19170"/>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80" name="Google Shape;180;p28"/>
          <p:cNvSpPr txBox="1"/>
          <p:nvPr/>
        </p:nvSpPr>
        <p:spPr>
          <a:xfrm>
            <a:off x="3968151" y="390743"/>
            <a:ext cx="3916391" cy="52318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2800"/>
              <a:buFont typeface="Arial"/>
              <a:buNone/>
              <a:tabLst/>
              <a:defRPr/>
            </a:pPr>
            <a:r>
              <a:rPr lang="es-CO" sz="2800" dirty="0">
                <a:solidFill>
                  <a:srgbClr val="001059"/>
                </a:solidFill>
                <a:latin typeface="Nunito Sans Black"/>
                <a:ea typeface="Nunito Sans Black"/>
                <a:cs typeface="Nunito Sans Black"/>
                <a:sym typeface="Nunito Sans Black"/>
              </a:rPr>
              <a:t>VIRTUAL CALLS</a:t>
            </a:r>
            <a:r>
              <a:rPr kumimoji="0" lang="es-CO" sz="2800" b="0" i="0" u="none" strike="noStrike" kern="0" cap="none" spc="0" normalizeH="0" baseline="0" noProof="0" dirty="0">
                <a:ln>
                  <a:noFill/>
                </a:ln>
                <a:solidFill>
                  <a:srgbClr val="001059"/>
                </a:solidFill>
                <a:effectLst/>
                <a:uLnTx/>
                <a:uFillTx/>
                <a:latin typeface="Nunito Sans Black"/>
                <a:ea typeface="Nunito Sans Black"/>
                <a:cs typeface="Nunito Sans Black"/>
                <a:sym typeface="Nunito Sans Black"/>
              </a:rPr>
              <a:t> </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9" name="Google Shape;199;p6">
            <a:extLst>
              <a:ext uri="{FF2B5EF4-FFF2-40B4-BE49-F238E27FC236}">
                <a16:creationId xmlns:a16="http://schemas.microsoft.com/office/drawing/2014/main" id="{BAE7E59C-57EF-B25C-C52F-8F587CBF3B05}"/>
              </a:ext>
            </a:extLst>
          </p:cNvPr>
          <p:cNvSpPr/>
          <p:nvPr/>
        </p:nvSpPr>
        <p:spPr>
          <a:xfrm>
            <a:off x="601045" y="1160399"/>
            <a:ext cx="5701746" cy="5502403"/>
          </a:xfrm>
          <a:prstGeom prst="roundRect">
            <a:avLst>
              <a:gd name="adj" fmla="val 16667"/>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15000"/>
              </a:lnSpc>
              <a:spcBef>
                <a:spcPts val="0"/>
              </a:spcBef>
              <a:spcAft>
                <a:spcPts val="800"/>
              </a:spcAft>
              <a:buClr>
                <a:srgbClr val="000000"/>
              </a:buClr>
              <a:buSzTx/>
              <a:buFont typeface="Arial"/>
              <a:buNone/>
              <a:tabLst/>
              <a:defRPr/>
            </a:pPr>
            <a:endParaRPr kumimoji="0" lang="en-US" sz="1800" b="1" i="0" u="none" strike="noStrike" kern="100" cap="none" spc="0" normalizeH="0" baseline="0" noProof="0" dirty="0">
              <a:ln>
                <a:noFill/>
              </a:ln>
              <a:solidFill>
                <a:srgbClr val="000000"/>
              </a:solidFill>
              <a:effectLst/>
              <a:uLnTx/>
              <a:uFillTx/>
              <a:latin typeface="Aptos" panose="020B0004020202020204" pitchFamily="34" charset="0"/>
              <a:ea typeface="Aptos" panose="020B0004020202020204" pitchFamily="34" charset="0"/>
              <a:cs typeface="Times New Roman" panose="02020603050405020304" pitchFamily="18" charset="0"/>
              <a:sym typeface="Arial"/>
            </a:endParaRPr>
          </a:p>
          <a:p>
            <a:pPr marL="0" marR="0" lvl="0" indent="0" algn="ctr" defTabSz="914400" rtl="0" eaLnBrk="1" fontAlgn="auto" latinLnBrk="0" hangingPunct="1">
              <a:lnSpc>
                <a:spcPct val="115000"/>
              </a:lnSpc>
              <a:spcBef>
                <a:spcPts val="0"/>
              </a:spcBef>
              <a:spcAft>
                <a:spcPts val="800"/>
              </a:spcAft>
              <a:buClr>
                <a:srgbClr val="000000"/>
              </a:buClr>
              <a:buSzTx/>
              <a:buFont typeface="Arial"/>
              <a:buNone/>
              <a:tabLst/>
              <a:defRPr/>
            </a:pPr>
            <a:r>
              <a:rPr kumimoji="0" lang="en-US" sz="1800" b="1" i="0" u="none" strike="noStrike" kern="100" cap="none" spc="0" normalizeH="0" baseline="0" noProof="0" dirty="0">
                <a:ln>
                  <a:noFill/>
                </a:ln>
                <a:solidFill>
                  <a:srgbClr val="000000"/>
                </a:solidFill>
                <a:effectLst/>
                <a:uLnTx/>
                <a:uFillTx/>
                <a:latin typeface="Nunito Sans" pitchFamily="2" charset="0"/>
                <a:ea typeface="Aptos" panose="020B0004020202020204" pitchFamily="34" charset="0"/>
                <a:cs typeface="Times New Roman" panose="02020603050405020304" pitchFamily="18" charset="0"/>
                <a:sym typeface="Arial"/>
              </a:rPr>
              <a:t>How Do Virtual Phone Calls Work?</a:t>
            </a:r>
          </a:p>
          <a:p>
            <a:pPr marL="0" marR="0" lvl="0" indent="0" algn="just" defTabSz="914400" rtl="0" eaLnBrk="1" fontAlgn="auto" latinLnBrk="0" hangingPunct="1">
              <a:lnSpc>
                <a:spcPct val="115000"/>
              </a:lnSpc>
              <a:spcBef>
                <a:spcPts val="0"/>
              </a:spcBef>
              <a:spcAft>
                <a:spcPts val="800"/>
              </a:spcAft>
              <a:buClr>
                <a:srgbClr val="000000"/>
              </a:buClr>
              <a:buSzTx/>
              <a:buFont typeface="Arial"/>
              <a:buNone/>
              <a:tabLst/>
              <a:defRPr/>
            </a:pPr>
            <a:r>
              <a:rPr kumimoji="0" lang="en-US" sz="1800" b="0" i="0" u="none" strike="noStrike" kern="100" cap="none" spc="0" normalizeH="0" baseline="0" noProof="0" dirty="0">
                <a:ln>
                  <a:noFill/>
                </a:ln>
                <a:solidFill>
                  <a:srgbClr val="000000"/>
                </a:solidFill>
                <a:effectLst/>
                <a:uLnTx/>
                <a:uFillTx/>
                <a:latin typeface="Nunito Sans" pitchFamily="2" charset="0"/>
                <a:ea typeface="Aptos" panose="020B0004020202020204" pitchFamily="34" charset="0"/>
                <a:cs typeface="Times New Roman" panose="02020603050405020304" pitchFamily="18" charset="0"/>
                <a:sym typeface="Arial"/>
              </a:rPr>
              <a:t>Virtual phone calls work with VoIP technology. VoIP changes your voice into data and sends it over the internet. This lets you talk on the phone using devices like phones, computers, or tablets.</a:t>
            </a:r>
          </a:p>
          <a:p>
            <a:pPr marL="0" marR="0" lvl="0" indent="0" algn="just" defTabSz="914400" rtl="0" eaLnBrk="1" fontAlgn="auto" latinLnBrk="0" hangingPunct="1">
              <a:lnSpc>
                <a:spcPct val="115000"/>
              </a:lnSpc>
              <a:spcBef>
                <a:spcPts val="0"/>
              </a:spcBef>
              <a:spcAft>
                <a:spcPts val="800"/>
              </a:spcAft>
              <a:buClr>
                <a:srgbClr val="000000"/>
              </a:buClr>
              <a:buSzTx/>
              <a:buFont typeface="Arial"/>
              <a:buNone/>
              <a:tabLst/>
              <a:defRPr/>
            </a:pPr>
            <a:endParaRPr kumimoji="0" lang="en-US" sz="1800" b="0" i="0" u="none" strike="noStrike" kern="100" cap="none" spc="0" normalizeH="0" baseline="0" noProof="0" dirty="0">
              <a:ln>
                <a:noFill/>
              </a:ln>
              <a:solidFill>
                <a:srgbClr val="000000"/>
              </a:solidFill>
              <a:effectLst/>
              <a:uLnTx/>
              <a:uFillTx/>
              <a:latin typeface="Nunito Sans" pitchFamily="2" charset="0"/>
              <a:ea typeface="Aptos" panose="020B0004020202020204" pitchFamily="34" charset="0"/>
              <a:cs typeface="Times New Roman" panose="02020603050405020304" pitchFamily="18" charset="0"/>
              <a:sym typeface="Arial"/>
            </a:endParaRPr>
          </a:p>
          <a:p>
            <a:pPr marL="0" marR="0" lvl="0" indent="0" algn="just" defTabSz="914400" rtl="0" eaLnBrk="1" fontAlgn="auto" latinLnBrk="0" hangingPunct="1">
              <a:lnSpc>
                <a:spcPct val="115000"/>
              </a:lnSpc>
              <a:spcBef>
                <a:spcPts val="0"/>
              </a:spcBef>
              <a:spcAft>
                <a:spcPts val="800"/>
              </a:spcAft>
              <a:buClr>
                <a:srgbClr val="000000"/>
              </a:buClr>
              <a:buSzTx/>
              <a:buFont typeface="Arial"/>
              <a:buNone/>
              <a:tabLst/>
              <a:defRPr/>
            </a:pPr>
            <a:r>
              <a:rPr kumimoji="0" lang="en-US" sz="1800" b="0" i="0" u="none" strike="noStrike" kern="100" cap="none" spc="0" normalizeH="0" baseline="0" noProof="0" dirty="0">
                <a:ln>
                  <a:noFill/>
                </a:ln>
                <a:solidFill>
                  <a:srgbClr val="000000"/>
                </a:solidFill>
                <a:effectLst/>
                <a:uLnTx/>
                <a:uFillTx/>
                <a:latin typeface="Nunito Sans" pitchFamily="2" charset="0"/>
                <a:ea typeface="Aptos" panose="020B0004020202020204" pitchFamily="34" charset="0"/>
                <a:cs typeface="Times New Roman" panose="02020603050405020304" pitchFamily="18" charset="0"/>
                <a:sym typeface="Arial"/>
              </a:rPr>
              <a:t>Here's how it works:</a:t>
            </a:r>
          </a:p>
          <a:p>
            <a:pPr marL="0" marR="0" lvl="0" indent="0" algn="just" defTabSz="914400" rtl="0" eaLnBrk="1" fontAlgn="auto" latinLnBrk="0" hangingPunct="1">
              <a:lnSpc>
                <a:spcPct val="115000"/>
              </a:lnSpc>
              <a:spcBef>
                <a:spcPts val="0"/>
              </a:spcBef>
              <a:spcAft>
                <a:spcPts val="800"/>
              </a:spcAft>
              <a:buClr>
                <a:srgbClr val="000000"/>
              </a:buClr>
              <a:buSzTx/>
              <a:buFont typeface="Arial"/>
              <a:buNone/>
              <a:tabLst/>
              <a:defRPr/>
            </a:pPr>
            <a:r>
              <a:rPr kumimoji="0" lang="en-US" sz="1800" i="0" u="none" strike="noStrike" kern="100" cap="none" spc="0" normalizeH="0" baseline="0" noProof="0" dirty="0">
                <a:ln>
                  <a:noFill/>
                </a:ln>
                <a:solidFill>
                  <a:srgbClr val="000000"/>
                </a:solidFill>
                <a:effectLst/>
                <a:uLnTx/>
                <a:uFillTx/>
                <a:latin typeface="Nunito Sans" pitchFamily="2" charset="0"/>
                <a:ea typeface="Aptos" panose="020B0004020202020204" pitchFamily="34" charset="0"/>
                <a:cs typeface="Times New Roman" panose="02020603050405020304" pitchFamily="18" charset="0"/>
                <a:sym typeface="Arial"/>
              </a:rPr>
              <a:t>*You use a VoIP app to call someone.</a:t>
            </a:r>
          </a:p>
          <a:p>
            <a:pPr marL="0" marR="0" lvl="0" indent="0" algn="just" defTabSz="914400" rtl="0" eaLnBrk="1" fontAlgn="auto" latinLnBrk="0" hangingPunct="1">
              <a:lnSpc>
                <a:spcPct val="115000"/>
              </a:lnSpc>
              <a:spcBef>
                <a:spcPts val="0"/>
              </a:spcBef>
              <a:spcAft>
                <a:spcPts val="800"/>
              </a:spcAft>
              <a:buClr>
                <a:srgbClr val="000000"/>
              </a:buClr>
              <a:buSzTx/>
              <a:buFont typeface="Arial"/>
              <a:buNone/>
              <a:tabLst/>
              <a:defRPr/>
            </a:pPr>
            <a:r>
              <a:rPr kumimoji="0" lang="en-US" sz="1800" i="0" u="none" strike="noStrike" kern="100" cap="none" spc="0" normalizeH="0" baseline="0" noProof="0" dirty="0">
                <a:ln>
                  <a:noFill/>
                </a:ln>
                <a:solidFill>
                  <a:srgbClr val="000000"/>
                </a:solidFill>
                <a:effectLst/>
                <a:uLnTx/>
                <a:uFillTx/>
                <a:latin typeface="Nunito Sans" pitchFamily="2" charset="0"/>
                <a:ea typeface="Aptos" panose="020B0004020202020204" pitchFamily="34" charset="0"/>
                <a:cs typeface="Times New Roman" panose="02020603050405020304" pitchFamily="18" charset="0"/>
                <a:sym typeface="Arial"/>
              </a:rPr>
              <a:t>*The app tells your phone company you want to call someone.</a:t>
            </a:r>
          </a:p>
          <a:p>
            <a:pPr marL="0" marR="0" lvl="0" indent="0" algn="just" defTabSz="914400" rtl="0" eaLnBrk="1" fontAlgn="auto" latinLnBrk="0" hangingPunct="1">
              <a:lnSpc>
                <a:spcPct val="115000"/>
              </a:lnSpc>
              <a:spcBef>
                <a:spcPts val="0"/>
              </a:spcBef>
              <a:spcAft>
                <a:spcPts val="800"/>
              </a:spcAft>
              <a:buClr>
                <a:srgbClr val="000000"/>
              </a:buClr>
              <a:buSzTx/>
              <a:buFont typeface="Arial"/>
              <a:buNone/>
              <a:tabLst/>
              <a:defRPr/>
            </a:pPr>
            <a:r>
              <a:rPr kumimoji="0" lang="en-US" sz="1800" i="0" u="none" strike="noStrike" kern="100" cap="none" spc="0" normalizeH="0" baseline="0" noProof="0" dirty="0">
                <a:ln>
                  <a:noFill/>
                </a:ln>
                <a:solidFill>
                  <a:srgbClr val="000000"/>
                </a:solidFill>
                <a:effectLst/>
                <a:uLnTx/>
                <a:uFillTx/>
                <a:latin typeface="Nunito Sans" pitchFamily="2" charset="0"/>
                <a:ea typeface="Aptos" panose="020B0004020202020204" pitchFamily="34" charset="0"/>
                <a:cs typeface="Times New Roman" panose="02020603050405020304" pitchFamily="18" charset="0"/>
                <a:sym typeface="Arial"/>
              </a:rPr>
              <a:t>*The company sends your call to the person you want to talk to.</a:t>
            </a:r>
          </a:p>
          <a:p>
            <a:pPr algn="just">
              <a:lnSpc>
                <a:spcPct val="115000"/>
              </a:lnSpc>
              <a:spcAft>
                <a:spcPts val="800"/>
              </a:spcAft>
              <a:defRPr/>
            </a:pPr>
            <a:r>
              <a:rPr kumimoji="0" lang="en-US" sz="1800" i="0" u="none" strike="noStrike" kern="100" cap="none" spc="0" normalizeH="0" baseline="0" noProof="0" dirty="0">
                <a:ln>
                  <a:noFill/>
                </a:ln>
                <a:solidFill>
                  <a:srgbClr val="000000"/>
                </a:solidFill>
                <a:effectLst/>
                <a:uLnTx/>
                <a:uFillTx/>
                <a:latin typeface="Nunito Sans" pitchFamily="2" charset="0"/>
                <a:ea typeface="Aptos" panose="020B0004020202020204" pitchFamily="34" charset="0"/>
                <a:cs typeface="Times New Roman" panose="02020603050405020304" pitchFamily="18" charset="0"/>
                <a:sym typeface="Arial"/>
              </a:rPr>
              <a:t>*Your voice turns into data and travels to the other person's device.</a:t>
            </a:r>
          </a:p>
          <a:p>
            <a:pPr marL="0" marR="0" lvl="0" indent="0" algn="just" defTabSz="914400" rtl="0" eaLnBrk="1" fontAlgn="auto" latinLnBrk="0" hangingPunct="1">
              <a:lnSpc>
                <a:spcPct val="115000"/>
              </a:lnSpc>
              <a:spcBef>
                <a:spcPts val="0"/>
              </a:spcBef>
              <a:spcAft>
                <a:spcPts val="800"/>
              </a:spcAft>
              <a:buClr>
                <a:srgbClr val="000000"/>
              </a:buClr>
              <a:buSzTx/>
              <a:buFont typeface="Arial"/>
              <a:buNone/>
              <a:tabLst/>
              <a:defRPr/>
            </a:pPr>
            <a:endParaRPr kumimoji="0" lang="es-CO" sz="1800" b="0" i="0" u="none" strike="noStrike" kern="100" cap="none" spc="0" normalizeH="0" baseline="0" noProof="0" dirty="0">
              <a:ln>
                <a:noFill/>
              </a:ln>
              <a:solidFill>
                <a:srgbClr val="000000"/>
              </a:solidFill>
              <a:effectLst/>
              <a:uLnTx/>
              <a:uFillTx/>
              <a:latin typeface="Aptos" panose="020B0004020202020204" pitchFamily="34" charset="0"/>
              <a:ea typeface="Aptos" panose="020B0004020202020204" pitchFamily="34" charset="0"/>
              <a:cs typeface="Times New Roman" panose="02020603050405020304" pitchFamily="18" charset="0"/>
              <a:sym typeface="Arial"/>
            </a:endParaRPr>
          </a:p>
        </p:txBody>
      </p:sp>
      <p:sp>
        <p:nvSpPr>
          <p:cNvPr id="2" name="Google Shape;199;p6">
            <a:extLst>
              <a:ext uri="{FF2B5EF4-FFF2-40B4-BE49-F238E27FC236}">
                <a16:creationId xmlns:a16="http://schemas.microsoft.com/office/drawing/2014/main" id="{5643821A-31B9-31B7-952B-6FC11A2C43A9}"/>
              </a:ext>
            </a:extLst>
          </p:cNvPr>
          <p:cNvSpPr/>
          <p:nvPr/>
        </p:nvSpPr>
        <p:spPr>
          <a:xfrm>
            <a:off x="6650535" y="994933"/>
            <a:ext cx="5193721" cy="5676653"/>
          </a:xfrm>
          <a:prstGeom prst="roundRect">
            <a:avLst>
              <a:gd name="adj" fmla="val 16667"/>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defTabSz="914400" rtl="0" eaLnBrk="1" fontAlgn="auto" latinLnBrk="0" hangingPunct="1">
              <a:lnSpc>
                <a:spcPct val="115000"/>
              </a:lnSpc>
              <a:spcBef>
                <a:spcPts val="0"/>
              </a:spcBef>
              <a:spcAft>
                <a:spcPts val="800"/>
              </a:spcAft>
              <a:buClr>
                <a:srgbClr val="000000"/>
              </a:buClr>
              <a:buSzTx/>
              <a:buFont typeface="Arial"/>
              <a:buNone/>
              <a:tabLst/>
              <a:defRPr/>
            </a:pPr>
            <a:endParaRPr kumimoji="0" lang="en-US" sz="1800" i="0" u="none" strike="noStrike" kern="100" cap="none" spc="0" normalizeH="0" baseline="0" noProof="0" dirty="0">
              <a:ln>
                <a:noFill/>
              </a:ln>
              <a:solidFill>
                <a:srgbClr val="000000"/>
              </a:solidFill>
              <a:effectLst/>
              <a:uLnTx/>
              <a:uFillTx/>
              <a:latin typeface="Aptos" panose="020B0004020202020204" pitchFamily="34" charset="0"/>
              <a:ea typeface="Aptos" panose="020B0004020202020204" pitchFamily="34" charset="0"/>
              <a:cs typeface="Times New Roman" panose="02020603050405020304" pitchFamily="18" charset="0"/>
              <a:sym typeface="Arial"/>
            </a:endParaRPr>
          </a:p>
          <a:p>
            <a:pPr marL="0" marR="0" lvl="0" indent="0" algn="just" defTabSz="914400" rtl="0" eaLnBrk="1" fontAlgn="auto" latinLnBrk="0" hangingPunct="1">
              <a:lnSpc>
                <a:spcPct val="115000"/>
              </a:lnSpc>
              <a:spcBef>
                <a:spcPts val="0"/>
              </a:spcBef>
              <a:spcAft>
                <a:spcPts val="800"/>
              </a:spcAft>
              <a:buClr>
                <a:srgbClr val="000000"/>
              </a:buClr>
              <a:buSzTx/>
              <a:buFont typeface="Arial"/>
              <a:buNone/>
              <a:tabLst/>
              <a:defRPr/>
            </a:pPr>
            <a:r>
              <a:rPr kumimoji="0" lang="en-US" sz="1800" i="0" u="none" strike="noStrike" kern="100" cap="none" spc="0" normalizeH="0" baseline="0" noProof="0" dirty="0">
                <a:ln>
                  <a:noFill/>
                </a:ln>
                <a:solidFill>
                  <a:srgbClr val="000000"/>
                </a:solidFill>
                <a:effectLst/>
                <a:uLnTx/>
                <a:uFillTx/>
                <a:latin typeface="Aptos" panose="020B0004020202020204" pitchFamily="34" charset="0"/>
                <a:ea typeface="Aptos" panose="020B0004020202020204" pitchFamily="34" charset="0"/>
                <a:cs typeface="Times New Roman" panose="02020603050405020304" pitchFamily="18" charset="0"/>
                <a:sym typeface="Arial"/>
              </a:rPr>
              <a:t>*Their device changes the data back into your voice, so they can hear you.</a:t>
            </a:r>
          </a:p>
          <a:p>
            <a:pPr marL="0" marR="0" lvl="0" indent="0" algn="just" defTabSz="914400" rtl="0" eaLnBrk="1" fontAlgn="auto" latinLnBrk="0" hangingPunct="1">
              <a:lnSpc>
                <a:spcPct val="115000"/>
              </a:lnSpc>
              <a:spcBef>
                <a:spcPts val="0"/>
              </a:spcBef>
              <a:spcAft>
                <a:spcPts val="800"/>
              </a:spcAft>
              <a:buClr>
                <a:srgbClr val="000000"/>
              </a:buClr>
              <a:buSzTx/>
              <a:buFont typeface="Arial"/>
              <a:buNone/>
              <a:tabLst/>
              <a:defRPr/>
            </a:pPr>
            <a:r>
              <a:rPr kumimoji="0" lang="en-US" sz="1800" b="1" i="0" u="none" strike="noStrike" kern="100" cap="none" spc="0" normalizeH="0" baseline="0" noProof="0" dirty="0">
                <a:ln>
                  <a:noFill/>
                </a:ln>
                <a:solidFill>
                  <a:srgbClr val="000000"/>
                </a:solidFill>
                <a:effectLst/>
                <a:uLnTx/>
                <a:uFillTx/>
                <a:latin typeface="Aptos" panose="020B0004020202020204" pitchFamily="34" charset="0"/>
                <a:ea typeface="Aptos" panose="020B0004020202020204" pitchFamily="34" charset="0"/>
                <a:cs typeface="Times New Roman" panose="02020603050405020304" pitchFamily="18" charset="0"/>
                <a:sym typeface="Arial"/>
              </a:rPr>
              <a:t>What are the benefits about Virtual Phone Calls? </a:t>
            </a:r>
            <a:r>
              <a:rPr kumimoji="0" lang="en-US" sz="1800" i="0" u="none" strike="noStrike" kern="100" cap="none" spc="0" normalizeH="0" baseline="0" noProof="0" dirty="0">
                <a:ln>
                  <a:noFill/>
                </a:ln>
                <a:solidFill>
                  <a:srgbClr val="000000"/>
                </a:solidFill>
                <a:effectLst/>
                <a:uLnTx/>
                <a:uFillTx/>
                <a:latin typeface="Aptos" panose="020B0004020202020204" pitchFamily="34" charset="0"/>
                <a:ea typeface="Aptos" panose="020B0004020202020204" pitchFamily="34" charset="0"/>
                <a:cs typeface="Times New Roman" panose="02020603050405020304" pitchFamily="18" charset="0"/>
                <a:sym typeface="Arial"/>
              </a:rPr>
              <a:t>Virtual phone calls have many good things about them:</a:t>
            </a:r>
          </a:p>
          <a:p>
            <a:pPr marL="0" marR="0" lvl="0" indent="0" algn="just" defTabSz="914400" rtl="0" eaLnBrk="1" fontAlgn="auto" latinLnBrk="0" hangingPunct="1">
              <a:lnSpc>
                <a:spcPct val="115000"/>
              </a:lnSpc>
              <a:spcBef>
                <a:spcPts val="0"/>
              </a:spcBef>
              <a:spcAft>
                <a:spcPts val="800"/>
              </a:spcAft>
              <a:buClr>
                <a:srgbClr val="000000"/>
              </a:buClr>
              <a:buSzTx/>
              <a:buFont typeface="Arial"/>
              <a:buNone/>
              <a:tabLst/>
              <a:defRPr/>
            </a:pPr>
            <a:r>
              <a:rPr kumimoji="0" lang="en-US" sz="1800" b="1" i="0" u="none" strike="noStrike" kern="100" cap="none" spc="0" normalizeH="0" baseline="0" noProof="0" dirty="0">
                <a:ln>
                  <a:noFill/>
                </a:ln>
                <a:solidFill>
                  <a:srgbClr val="000000"/>
                </a:solidFill>
                <a:effectLst/>
                <a:uLnTx/>
                <a:uFillTx/>
                <a:latin typeface="Aptos" panose="020B0004020202020204" pitchFamily="34" charset="0"/>
                <a:ea typeface="Aptos" panose="020B0004020202020204" pitchFamily="34" charset="0"/>
                <a:cs typeface="Times New Roman" panose="02020603050405020304" pitchFamily="18" charset="0"/>
                <a:sym typeface="Arial"/>
              </a:rPr>
              <a:t>Work from Anywhere</a:t>
            </a:r>
          </a:p>
          <a:p>
            <a:pPr marL="0" marR="0" lvl="0" indent="0" algn="just" defTabSz="914400" rtl="0" eaLnBrk="1" fontAlgn="auto" latinLnBrk="0" hangingPunct="1">
              <a:lnSpc>
                <a:spcPct val="115000"/>
              </a:lnSpc>
              <a:spcBef>
                <a:spcPts val="0"/>
              </a:spcBef>
              <a:spcAft>
                <a:spcPts val="800"/>
              </a:spcAft>
              <a:buClr>
                <a:srgbClr val="000000"/>
              </a:buClr>
              <a:buSzTx/>
              <a:buFont typeface="Arial"/>
              <a:buNone/>
              <a:tabLst/>
              <a:defRPr/>
            </a:pPr>
            <a:r>
              <a:rPr kumimoji="0" lang="en-US" sz="1800" i="0" u="none" strike="noStrike" kern="100" cap="none" spc="0" normalizeH="0" baseline="0" noProof="0" dirty="0">
                <a:ln>
                  <a:noFill/>
                </a:ln>
                <a:solidFill>
                  <a:srgbClr val="000000"/>
                </a:solidFill>
                <a:effectLst/>
                <a:uLnTx/>
                <a:uFillTx/>
                <a:latin typeface="Aptos" panose="020B0004020202020204" pitchFamily="34" charset="0"/>
                <a:ea typeface="Aptos" panose="020B0004020202020204" pitchFamily="34" charset="0"/>
                <a:cs typeface="Times New Roman" panose="02020603050405020304" pitchFamily="18" charset="0"/>
                <a:sym typeface="Arial"/>
              </a:rPr>
              <a:t>You can make and get virtual phone calls from anywhere in the world if your device is connected to the internet. This means you can work from any place and talk to your clients and teams, no matter where you are. This is really helpful for freelancers and businesses with teams spread out in different    locations.</a:t>
            </a:r>
            <a:endParaRPr kumimoji="0" lang="es-CO" sz="1800" i="0" u="none" strike="noStrike" kern="100" cap="none" spc="0" normalizeH="0" baseline="0" noProof="0" dirty="0">
              <a:ln>
                <a:noFill/>
              </a:ln>
              <a:solidFill>
                <a:srgbClr val="000000"/>
              </a:solidFill>
              <a:effectLst/>
              <a:uLnTx/>
              <a:uFillTx/>
              <a:latin typeface="Aptos" panose="020B0004020202020204" pitchFamily="34" charset="0"/>
              <a:ea typeface="Aptos" panose="020B0004020202020204" pitchFamily="34" charset="0"/>
              <a:cs typeface="Times New Roman" panose="02020603050405020304" pitchFamily="18" charset="0"/>
              <a:sym typeface="Arial"/>
            </a:endParaRPr>
          </a:p>
        </p:txBody>
      </p:sp>
    </p:spTree>
    <p:extLst>
      <p:ext uri="{BB962C8B-B14F-4D97-AF65-F5344CB8AC3E}">
        <p14:creationId xmlns:p14="http://schemas.microsoft.com/office/powerpoint/2010/main" val="1700728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pSp>
        <p:nvGrpSpPr>
          <p:cNvPr id="179" name="Google Shape;179;p28"/>
          <p:cNvGrpSpPr/>
          <p:nvPr/>
        </p:nvGrpSpPr>
        <p:grpSpPr>
          <a:xfrm>
            <a:off x="0" y="-1"/>
            <a:ext cx="12192000" cy="6858002"/>
            <a:chOff x="0" y="317351"/>
            <a:chExt cx="12192000" cy="6858002"/>
          </a:xfrm>
        </p:grpSpPr>
        <p:pic>
          <p:nvPicPr>
            <p:cNvPr id="180" name="Google Shape;180;p28"/>
            <p:cNvPicPr preferRelativeResize="0"/>
            <p:nvPr/>
          </p:nvPicPr>
          <p:blipFill rotWithShape="1">
            <a:blip r:embed="rId3">
              <a:alphaModFix/>
            </a:blip>
            <a:srcRect l="7812" r="7810" b="7534"/>
            <a:stretch/>
          </p:blipFill>
          <p:spPr>
            <a:xfrm>
              <a:off x="0" y="317351"/>
              <a:ext cx="12192000" cy="6858002"/>
            </a:xfrm>
            <a:prstGeom prst="rect">
              <a:avLst/>
            </a:prstGeom>
            <a:noFill/>
            <a:ln>
              <a:noFill/>
            </a:ln>
          </p:spPr>
        </p:pic>
        <p:pic>
          <p:nvPicPr>
            <p:cNvPr id="181" name="Google Shape;181;p28"/>
            <p:cNvPicPr preferRelativeResize="0"/>
            <p:nvPr/>
          </p:nvPicPr>
          <p:blipFill rotWithShape="1">
            <a:blip r:embed="rId4">
              <a:alphaModFix/>
            </a:blip>
            <a:srcRect/>
            <a:stretch/>
          </p:blipFill>
          <p:spPr>
            <a:xfrm>
              <a:off x="0" y="317351"/>
              <a:ext cx="12192000" cy="6858002"/>
            </a:xfrm>
            <a:prstGeom prst="rect">
              <a:avLst/>
            </a:prstGeom>
            <a:noFill/>
            <a:ln>
              <a:noFill/>
            </a:ln>
          </p:spPr>
        </p:pic>
      </p:grpSp>
      <p:pic>
        <p:nvPicPr>
          <p:cNvPr id="182" name="Google Shape;182;p28"/>
          <p:cNvPicPr preferRelativeResize="0"/>
          <p:nvPr/>
        </p:nvPicPr>
        <p:blipFill rotWithShape="1">
          <a:blip r:embed="rId5">
            <a:alphaModFix/>
          </a:blip>
          <a:srcRect/>
          <a:stretch/>
        </p:blipFill>
        <p:spPr>
          <a:xfrm>
            <a:off x="601045" y="390743"/>
            <a:ext cx="1088022" cy="378913"/>
          </a:xfrm>
          <a:prstGeom prst="rect">
            <a:avLst/>
          </a:prstGeom>
          <a:noFill/>
          <a:ln>
            <a:noFill/>
          </a:ln>
        </p:spPr>
      </p:pic>
      <p:pic>
        <p:nvPicPr>
          <p:cNvPr id="183" name="Google Shape;183;p28"/>
          <p:cNvPicPr preferRelativeResize="0"/>
          <p:nvPr/>
        </p:nvPicPr>
        <p:blipFill rotWithShape="1">
          <a:blip r:embed="rId6">
            <a:alphaModFix/>
          </a:blip>
          <a:srcRect/>
          <a:stretch/>
        </p:blipFill>
        <p:spPr>
          <a:xfrm>
            <a:off x="10231904" y="195198"/>
            <a:ext cx="1423672" cy="770002"/>
          </a:xfrm>
          <a:prstGeom prst="rect">
            <a:avLst/>
          </a:prstGeom>
          <a:noFill/>
          <a:ln>
            <a:noFill/>
          </a:ln>
        </p:spPr>
      </p:pic>
      <p:sp>
        <p:nvSpPr>
          <p:cNvPr id="184" name="Google Shape;184;p28"/>
          <p:cNvSpPr/>
          <p:nvPr/>
        </p:nvSpPr>
        <p:spPr>
          <a:xfrm>
            <a:off x="4069461" y="584542"/>
            <a:ext cx="3916391" cy="507333"/>
          </a:xfrm>
          <a:prstGeom prst="roundRect">
            <a:avLst>
              <a:gd name="adj" fmla="val 19170"/>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6" name="Google Shape;186;p28"/>
          <p:cNvSpPr txBox="1"/>
          <p:nvPr/>
        </p:nvSpPr>
        <p:spPr>
          <a:xfrm>
            <a:off x="3968150" y="583998"/>
            <a:ext cx="3916391"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s-CO" sz="2800" b="0" i="0" u="none" strike="noStrike" cap="none">
                <a:solidFill>
                  <a:srgbClr val="001059"/>
                </a:solidFill>
                <a:latin typeface="Nunito Sans Black"/>
                <a:ea typeface="Nunito Sans Black"/>
                <a:cs typeface="Nunito Sans Black"/>
                <a:sym typeface="Nunito Sans Black"/>
              </a:rPr>
              <a:t>Virtual Calls</a:t>
            </a:r>
            <a:endParaRPr sz="1400" b="0" i="0" u="none" strike="noStrike" cap="none">
              <a:solidFill>
                <a:srgbClr val="000000"/>
              </a:solidFill>
              <a:latin typeface="Arial"/>
              <a:ea typeface="Arial"/>
              <a:cs typeface="Arial"/>
              <a:sym typeface="Arial"/>
            </a:endParaRPr>
          </a:p>
        </p:txBody>
      </p:sp>
      <p:pic>
        <p:nvPicPr>
          <p:cNvPr id="3" name="Imagen 2" descr="Interfaz de usuario gráfica, Sitio web&#10;&#10;Descripción generada automáticamente">
            <a:extLst>
              <a:ext uri="{FF2B5EF4-FFF2-40B4-BE49-F238E27FC236}">
                <a16:creationId xmlns:a16="http://schemas.microsoft.com/office/drawing/2014/main" id="{D6A853D7-BCBD-B3BE-436A-BEFF7D3B8158}"/>
              </a:ext>
            </a:extLst>
          </p:cNvPr>
          <p:cNvPicPr>
            <a:picLocks noChangeAspect="1"/>
          </p:cNvPicPr>
          <p:nvPr/>
        </p:nvPicPr>
        <p:blipFill rotWithShape="1">
          <a:blip r:embed="rId7"/>
          <a:srcRect l="24689" t="28114" r="25586" b="26673"/>
          <a:stretch/>
        </p:blipFill>
        <p:spPr bwMode="auto">
          <a:xfrm>
            <a:off x="6651325" y="2601998"/>
            <a:ext cx="5004251" cy="2557932"/>
          </a:xfrm>
          <a:prstGeom prst="rect">
            <a:avLst/>
          </a:prstGeom>
          <a:ln>
            <a:noFill/>
          </a:ln>
          <a:extLst>
            <a:ext uri="{53640926-AAD7-44D8-BBD7-CCE9431645EC}">
              <a14:shadowObscured xmlns:a14="http://schemas.microsoft.com/office/drawing/2010/main"/>
            </a:ext>
          </a:extLst>
        </p:spPr>
      </p:pic>
      <p:sp>
        <p:nvSpPr>
          <p:cNvPr id="6" name="CuadroTexto 5">
            <a:extLst>
              <a:ext uri="{FF2B5EF4-FFF2-40B4-BE49-F238E27FC236}">
                <a16:creationId xmlns:a16="http://schemas.microsoft.com/office/drawing/2014/main" id="{C7F5FBDA-3B40-8D84-2429-1D69D9F356D7}"/>
              </a:ext>
            </a:extLst>
          </p:cNvPr>
          <p:cNvSpPr txBox="1"/>
          <p:nvPr/>
        </p:nvSpPr>
        <p:spPr>
          <a:xfrm>
            <a:off x="4069461" y="6055933"/>
            <a:ext cx="8366760" cy="369332"/>
          </a:xfrm>
          <a:prstGeom prst="rect">
            <a:avLst/>
          </a:prstGeom>
          <a:noFill/>
        </p:spPr>
        <p:txBody>
          <a:bodyPr wrap="square">
            <a:spAutoFit/>
          </a:bodyPr>
          <a:lstStyle/>
          <a:p>
            <a:r>
              <a:rPr lang="es-CO" sz="1800" dirty="0">
                <a:solidFill>
                  <a:schemeClr val="bg1"/>
                </a:solidFill>
              </a:rPr>
              <a:t>https://es.educaplay.com/recursos-educativos/18465268-virtual_calls.html</a:t>
            </a:r>
          </a:p>
        </p:txBody>
      </p:sp>
      <p:pic>
        <p:nvPicPr>
          <p:cNvPr id="2" name="Imagen 1">
            <a:extLst>
              <a:ext uri="{FF2B5EF4-FFF2-40B4-BE49-F238E27FC236}">
                <a16:creationId xmlns:a16="http://schemas.microsoft.com/office/drawing/2014/main" id="{88E76736-FBE5-45ED-0092-A2CF9B3F14AE}"/>
              </a:ext>
            </a:extLst>
          </p:cNvPr>
          <p:cNvPicPr>
            <a:picLocks noChangeAspect="1"/>
          </p:cNvPicPr>
          <p:nvPr/>
        </p:nvPicPr>
        <p:blipFill>
          <a:blip r:embed="rId8"/>
          <a:stretch>
            <a:fillRect/>
          </a:stretch>
        </p:blipFill>
        <p:spPr>
          <a:xfrm>
            <a:off x="195931" y="2286154"/>
            <a:ext cx="5831726" cy="3337044"/>
          </a:xfrm>
          <a:prstGeom prst="rect">
            <a:avLst/>
          </a:prstGeom>
        </p:spPr>
      </p:pic>
      <p:sp>
        <p:nvSpPr>
          <p:cNvPr id="4" name="Google Shape;186;p28">
            <a:extLst>
              <a:ext uri="{FF2B5EF4-FFF2-40B4-BE49-F238E27FC236}">
                <a16:creationId xmlns:a16="http://schemas.microsoft.com/office/drawing/2014/main" id="{128CDB13-1916-E364-38BB-19D31FAE1782}"/>
              </a:ext>
            </a:extLst>
          </p:cNvPr>
          <p:cNvSpPr txBox="1"/>
          <p:nvPr/>
        </p:nvSpPr>
        <p:spPr>
          <a:xfrm>
            <a:off x="3755190" y="1594162"/>
            <a:ext cx="8052295"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s-CO" sz="2800" dirty="0" err="1">
                <a:solidFill>
                  <a:schemeClr val="bg1"/>
                </a:solidFill>
                <a:latin typeface="Nunito Sans Black"/>
                <a:ea typeface="Nunito Sans Black"/>
                <a:cs typeface="Nunito Sans Black"/>
                <a:sym typeface="Nunito Sans Black"/>
              </a:rPr>
              <a:t>Read</a:t>
            </a:r>
            <a:r>
              <a:rPr lang="es-CO" sz="2800" dirty="0">
                <a:solidFill>
                  <a:schemeClr val="bg1"/>
                </a:solidFill>
                <a:latin typeface="Nunito Sans Black"/>
                <a:ea typeface="Nunito Sans Black"/>
                <a:cs typeface="Nunito Sans Black"/>
                <a:sym typeface="Nunito Sans Black"/>
              </a:rPr>
              <a:t> </a:t>
            </a:r>
            <a:r>
              <a:rPr lang="es-CO" sz="2800" dirty="0" err="1">
                <a:solidFill>
                  <a:schemeClr val="bg1"/>
                </a:solidFill>
                <a:latin typeface="Nunito Sans Black"/>
                <a:ea typeface="Nunito Sans Black"/>
                <a:cs typeface="Nunito Sans Black"/>
                <a:sym typeface="Nunito Sans Black"/>
              </a:rPr>
              <a:t>carefully</a:t>
            </a:r>
            <a:r>
              <a:rPr lang="es-CO" sz="2800" dirty="0">
                <a:solidFill>
                  <a:schemeClr val="bg1"/>
                </a:solidFill>
                <a:latin typeface="Nunito Sans Black"/>
                <a:ea typeface="Nunito Sans Black"/>
                <a:cs typeface="Nunito Sans Black"/>
                <a:sym typeface="Nunito Sans Black"/>
              </a:rPr>
              <a:t> and </a:t>
            </a:r>
            <a:r>
              <a:rPr lang="es-CO" sz="2800" dirty="0" err="1">
                <a:solidFill>
                  <a:schemeClr val="bg1"/>
                </a:solidFill>
                <a:latin typeface="Nunito Sans Black"/>
                <a:ea typeface="Nunito Sans Black"/>
                <a:cs typeface="Nunito Sans Black"/>
                <a:sym typeface="Nunito Sans Black"/>
              </a:rPr>
              <a:t>choose</a:t>
            </a:r>
            <a:r>
              <a:rPr lang="es-CO" sz="2800" dirty="0">
                <a:solidFill>
                  <a:schemeClr val="bg1"/>
                </a:solidFill>
                <a:latin typeface="Nunito Sans Black"/>
                <a:ea typeface="Nunito Sans Black"/>
                <a:cs typeface="Nunito Sans Black"/>
                <a:sym typeface="Nunito Sans Black"/>
              </a:rPr>
              <a:t> YES </a:t>
            </a:r>
            <a:r>
              <a:rPr lang="es-CO" sz="2800" dirty="0" err="1">
                <a:solidFill>
                  <a:schemeClr val="bg1"/>
                </a:solidFill>
                <a:latin typeface="Nunito Sans Black"/>
                <a:ea typeface="Nunito Sans Black"/>
                <a:cs typeface="Nunito Sans Black"/>
                <a:sym typeface="Nunito Sans Black"/>
              </a:rPr>
              <a:t>or</a:t>
            </a:r>
            <a:r>
              <a:rPr lang="es-CO" sz="2800" dirty="0">
                <a:solidFill>
                  <a:schemeClr val="bg1"/>
                </a:solidFill>
                <a:latin typeface="Nunito Sans Black"/>
                <a:ea typeface="Nunito Sans Black"/>
                <a:cs typeface="Nunito Sans Black"/>
                <a:sym typeface="Nunito Sans Black"/>
              </a:rPr>
              <a:t> NO</a:t>
            </a:r>
            <a:endParaRPr sz="1400" b="0" i="0" u="none" strike="noStrike" cap="none" dirty="0">
              <a:solidFill>
                <a:schemeClr val="bg1"/>
              </a:solidFill>
              <a:latin typeface="Arial"/>
              <a:ea typeface="Arial"/>
              <a:cs typeface="Arial"/>
              <a:sym typeface="Arial"/>
            </a:endParaRPr>
          </a:p>
        </p:txBody>
      </p:sp>
    </p:spTree>
    <p:extLst>
      <p:ext uri="{BB962C8B-B14F-4D97-AF65-F5344CB8AC3E}">
        <p14:creationId xmlns:p14="http://schemas.microsoft.com/office/powerpoint/2010/main" val="3003665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grpSp>
        <p:nvGrpSpPr>
          <p:cNvPr id="170" name="Google Shape;170;p28"/>
          <p:cNvGrpSpPr/>
          <p:nvPr/>
        </p:nvGrpSpPr>
        <p:grpSpPr>
          <a:xfrm>
            <a:off x="0" y="0"/>
            <a:ext cx="12192000" cy="6858002"/>
            <a:chOff x="0" y="317351"/>
            <a:chExt cx="12192000" cy="6858002"/>
          </a:xfrm>
        </p:grpSpPr>
        <p:pic>
          <p:nvPicPr>
            <p:cNvPr id="171" name="Google Shape;171;p28"/>
            <p:cNvPicPr preferRelativeResize="0"/>
            <p:nvPr/>
          </p:nvPicPr>
          <p:blipFill rotWithShape="1">
            <a:blip r:embed="rId3">
              <a:alphaModFix/>
            </a:blip>
            <a:srcRect l="7812" r="7810" b="7534"/>
            <a:stretch/>
          </p:blipFill>
          <p:spPr>
            <a:xfrm>
              <a:off x="0" y="317351"/>
              <a:ext cx="12192000" cy="6858002"/>
            </a:xfrm>
            <a:prstGeom prst="rect">
              <a:avLst/>
            </a:prstGeom>
            <a:noFill/>
            <a:ln>
              <a:noFill/>
            </a:ln>
          </p:spPr>
        </p:pic>
        <p:pic>
          <p:nvPicPr>
            <p:cNvPr id="172" name="Google Shape;172;p28"/>
            <p:cNvPicPr preferRelativeResize="0"/>
            <p:nvPr/>
          </p:nvPicPr>
          <p:blipFill rotWithShape="1">
            <a:blip r:embed="rId4">
              <a:alphaModFix/>
            </a:blip>
            <a:srcRect/>
            <a:stretch/>
          </p:blipFill>
          <p:spPr>
            <a:xfrm>
              <a:off x="0" y="317351"/>
              <a:ext cx="12192000" cy="6858002"/>
            </a:xfrm>
            <a:prstGeom prst="rect">
              <a:avLst/>
            </a:prstGeom>
            <a:noFill/>
            <a:ln>
              <a:noFill/>
            </a:ln>
          </p:spPr>
        </p:pic>
      </p:grpSp>
      <p:pic>
        <p:nvPicPr>
          <p:cNvPr id="176" name="Google Shape;176;p28"/>
          <p:cNvPicPr preferRelativeResize="0"/>
          <p:nvPr/>
        </p:nvPicPr>
        <p:blipFill rotWithShape="1">
          <a:blip r:embed="rId5">
            <a:alphaModFix/>
          </a:blip>
          <a:srcRect/>
          <a:stretch/>
        </p:blipFill>
        <p:spPr>
          <a:xfrm>
            <a:off x="601045" y="390743"/>
            <a:ext cx="1088022" cy="378913"/>
          </a:xfrm>
          <a:prstGeom prst="rect">
            <a:avLst/>
          </a:prstGeom>
          <a:noFill/>
          <a:ln>
            <a:noFill/>
          </a:ln>
        </p:spPr>
      </p:pic>
      <p:pic>
        <p:nvPicPr>
          <p:cNvPr id="177" name="Google Shape;177;p28"/>
          <p:cNvPicPr preferRelativeResize="0"/>
          <p:nvPr/>
        </p:nvPicPr>
        <p:blipFill rotWithShape="1">
          <a:blip r:embed="rId6">
            <a:alphaModFix/>
          </a:blip>
          <a:srcRect/>
          <a:stretch/>
        </p:blipFill>
        <p:spPr>
          <a:xfrm>
            <a:off x="10231904" y="195198"/>
            <a:ext cx="1423672" cy="770002"/>
          </a:xfrm>
          <a:prstGeom prst="rect">
            <a:avLst/>
          </a:prstGeom>
          <a:noFill/>
          <a:ln>
            <a:noFill/>
          </a:ln>
        </p:spPr>
      </p:pic>
      <p:sp>
        <p:nvSpPr>
          <p:cNvPr id="178" name="Google Shape;178;p28"/>
          <p:cNvSpPr/>
          <p:nvPr/>
        </p:nvSpPr>
        <p:spPr>
          <a:xfrm>
            <a:off x="3968150" y="420476"/>
            <a:ext cx="3916391" cy="507333"/>
          </a:xfrm>
          <a:prstGeom prst="roundRect">
            <a:avLst>
              <a:gd name="adj" fmla="val 19170"/>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80" name="Google Shape;180;p28"/>
          <p:cNvSpPr txBox="1"/>
          <p:nvPr/>
        </p:nvSpPr>
        <p:spPr>
          <a:xfrm>
            <a:off x="3968151" y="390743"/>
            <a:ext cx="3916391" cy="52318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2800"/>
              <a:buFont typeface="Arial"/>
              <a:buNone/>
              <a:tabLst/>
              <a:defRPr/>
            </a:pPr>
            <a:r>
              <a:rPr lang="es-CO" sz="2800" dirty="0">
                <a:solidFill>
                  <a:srgbClr val="001059"/>
                </a:solidFill>
                <a:latin typeface="Nunito Sans Black"/>
                <a:ea typeface="Nunito Sans Black"/>
                <a:cs typeface="Nunito Sans Black"/>
                <a:sym typeface="Nunito Sans Black"/>
              </a:rPr>
              <a:t>VIRTUAL CALLS</a:t>
            </a:r>
            <a:r>
              <a:rPr kumimoji="0" lang="es-CO" sz="2800" b="0" i="0" u="none" strike="noStrike" kern="0" cap="none" spc="0" normalizeH="0" baseline="0" noProof="0" dirty="0">
                <a:ln>
                  <a:noFill/>
                </a:ln>
                <a:solidFill>
                  <a:srgbClr val="001059"/>
                </a:solidFill>
                <a:effectLst/>
                <a:uLnTx/>
                <a:uFillTx/>
                <a:latin typeface="Nunito Sans Black"/>
                <a:ea typeface="Nunito Sans Black"/>
                <a:cs typeface="Nunito Sans Black"/>
                <a:sym typeface="Nunito Sans Black"/>
              </a:rPr>
              <a:t> </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9" name="Google Shape;199;p6">
            <a:extLst>
              <a:ext uri="{FF2B5EF4-FFF2-40B4-BE49-F238E27FC236}">
                <a16:creationId xmlns:a16="http://schemas.microsoft.com/office/drawing/2014/main" id="{BAE7E59C-57EF-B25C-C52F-8F587CBF3B05}"/>
              </a:ext>
            </a:extLst>
          </p:cNvPr>
          <p:cNvSpPr/>
          <p:nvPr/>
        </p:nvSpPr>
        <p:spPr>
          <a:xfrm>
            <a:off x="601045" y="1160399"/>
            <a:ext cx="5701746" cy="5502403"/>
          </a:xfrm>
          <a:prstGeom prst="roundRect">
            <a:avLst>
              <a:gd name="adj" fmla="val 16667"/>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defTabSz="914400" rtl="0" eaLnBrk="1" fontAlgn="auto" latinLnBrk="0" hangingPunct="1">
              <a:lnSpc>
                <a:spcPct val="115000"/>
              </a:lnSpc>
              <a:spcBef>
                <a:spcPts val="0"/>
              </a:spcBef>
              <a:spcAft>
                <a:spcPts val="800"/>
              </a:spcAft>
              <a:buClr>
                <a:srgbClr val="000000"/>
              </a:buClr>
              <a:buSzTx/>
              <a:buFont typeface="Arial"/>
              <a:buNone/>
              <a:tabLst/>
              <a:defRPr/>
            </a:pPr>
            <a:r>
              <a:rPr kumimoji="0" lang="en-US" sz="1800" b="1" i="0" u="none" strike="noStrike" kern="100" cap="none" spc="0" normalizeH="0" baseline="0" noProof="0" dirty="0">
                <a:ln>
                  <a:noFill/>
                </a:ln>
                <a:solidFill>
                  <a:srgbClr val="000000"/>
                </a:solidFill>
                <a:effectLst/>
                <a:uLnTx/>
                <a:uFillTx/>
                <a:latin typeface="Nunito Sans" pitchFamily="2" charset="0"/>
                <a:ea typeface="Aptos" panose="020B0004020202020204" pitchFamily="34" charset="0"/>
                <a:cs typeface="Times New Roman" panose="02020603050405020304" pitchFamily="18" charset="0"/>
                <a:sym typeface="Arial"/>
              </a:rPr>
              <a:t>     Save Money on Travel</a:t>
            </a:r>
          </a:p>
          <a:p>
            <a:pPr marL="0" marR="0" lvl="0" indent="0" algn="just" defTabSz="914400" rtl="0" eaLnBrk="1" fontAlgn="auto" latinLnBrk="0" hangingPunct="1">
              <a:lnSpc>
                <a:spcPct val="115000"/>
              </a:lnSpc>
              <a:spcBef>
                <a:spcPts val="0"/>
              </a:spcBef>
              <a:spcAft>
                <a:spcPts val="800"/>
              </a:spcAft>
              <a:buClr>
                <a:srgbClr val="000000"/>
              </a:buClr>
              <a:buSzTx/>
              <a:buFont typeface="Arial"/>
              <a:buNone/>
              <a:tabLst/>
              <a:defRPr/>
            </a:pPr>
            <a:r>
              <a:rPr kumimoji="0" lang="en-US" sz="1800" i="0" u="none" strike="noStrike" kern="100" cap="none" spc="0" normalizeH="0" baseline="0" noProof="0" dirty="0">
                <a:ln>
                  <a:noFill/>
                </a:ln>
                <a:solidFill>
                  <a:srgbClr val="000000"/>
                </a:solidFill>
                <a:effectLst/>
                <a:uLnTx/>
                <a:uFillTx/>
                <a:latin typeface="Nunito Sans" pitchFamily="2" charset="0"/>
                <a:ea typeface="Aptos" panose="020B0004020202020204" pitchFamily="34" charset="0"/>
                <a:cs typeface="Times New Roman" panose="02020603050405020304" pitchFamily="18" charset="0"/>
                <a:sym typeface="Arial"/>
              </a:rPr>
              <a:t>Traveling for work costs a lot of money, not just for flights but also for hotels and food. Instead of spending all that money and effort to travel and meet clients in person, you can just make a virtual phone call. Even if you're far away or in another country, virtual phone calls let you work together with clients without being there physically.</a:t>
            </a:r>
          </a:p>
          <a:p>
            <a:pPr marL="0" marR="0" lvl="0" indent="0" defTabSz="914400" rtl="0" eaLnBrk="1" fontAlgn="auto" latinLnBrk="0" hangingPunct="1">
              <a:lnSpc>
                <a:spcPct val="115000"/>
              </a:lnSpc>
              <a:spcBef>
                <a:spcPts val="0"/>
              </a:spcBef>
              <a:spcAft>
                <a:spcPts val="800"/>
              </a:spcAft>
              <a:buClr>
                <a:srgbClr val="000000"/>
              </a:buClr>
              <a:buSzTx/>
              <a:buFont typeface="Arial"/>
              <a:buNone/>
              <a:tabLst/>
              <a:defRPr/>
            </a:pPr>
            <a:r>
              <a:rPr kumimoji="0" lang="en-US" sz="1800" b="1" i="0" u="none" strike="noStrike" kern="100" cap="none" spc="0" normalizeH="0" baseline="0" noProof="0" dirty="0">
                <a:ln>
                  <a:noFill/>
                </a:ln>
                <a:solidFill>
                  <a:srgbClr val="000000"/>
                </a:solidFill>
                <a:effectLst/>
                <a:uLnTx/>
                <a:uFillTx/>
                <a:latin typeface="Nunito Sans" pitchFamily="2" charset="0"/>
                <a:ea typeface="Aptos" panose="020B0004020202020204" pitchFamily="34" charset="0"/>
                <a:cs typeface="Times New Roman" panose="02020603050405020304" pitchFamily="18" charset="0"/>
                <a:sym typeface="Arial"/>
              </a:rPr>
              <a:t>Help Teams Work Together from Far Away</a:t>
            </a:r>
          </a:p>
          <a:p>
            <a:pPr marL="0" marR="0" lvl="0" indent="0" algn="just" defTabSz="914400" rtl="0" eaLnBrk="1" fontAlgn="auto" latinLnBrk="0" hangingPunct="1">
              <a:lnSpc>
                <a:spcPct val="115000"/>
              </a:lnSpc>
              <a:spcBef>
                <a:spcPts val="0"/>
              </a:spcBef>
              <a:spcAft>
                <a:spcPts val="800"/>
              </a:spcAft>
              <a:buClr>
                <a:srgbClr val="000000"/>
              </a:buClr>
              <a:buSzTx/>
              <a:buFont typeface="Arial"/>
              <a:buNone/>
              <a:tabLst/>
              <a:defRPr/>
            </a:pPr>
            <a:r>
              <a:rPr kumimoji="0" lang="en-US" sz="1800" i="0" u="none" strike="noStrike" kern="100" cap="none" spc="0" normalizeH="0" baseline="0" noProof="0" dirty="0">
                <a:ln>
                  <a:noFill/>
                </a:ln>
                <a:solidFill>
                  <a:srgbClr val="000000"/>
                </a:solidFill>
                <a:effectLst/>
                <a:uLnTx/>
                <a:uFillTx/>
                <a:latin typeface="Nunito Sans" pitchFamily="2" charset="0"/>
                <a:ea typeface="Aptos" panose="020B0004020202020204" pitchFamily="34" charset="0"/>
                <a:cs typeface="Times New Roman" panose="02020603050405020304" pitchFamily="18" charset="0"/>
                <a:sym typeface="Arial"/>
              </a:rPr>
              <a:t>Virtual phone systems have extra features like sharing files, showing your screen, and messaging instantly. These features make it easier for team members to talk in real-time, share what's on their screens, and work on projects together no matter where they are. </a:t>
            </a:r>
            <a:endParaRPr kumimoji="0" lang="es-CO" sz="1800" b="0" i="0" u="none" strike="noStrike" kern="100" cap="none" spc="0" normalizeH="0" baseline="0" noProof="0" dirty="0">
              <a:ln>
                <a:noFill/>
              </a:ln>
              <a:solidFill>
                <a:srgbClr val="000000"/>
              </a:solidFill>
              <a:effectLst/>
              <a:uLnTx/>
              <a:uFillTx/>
              <a:latin typeface="Nunito Sans" pitchFamily="2" charset="0"/>
              <a:ea typeface="Aptos" panose="020B0004020202020204" pitchFamily="34" charset="0"/>
              <a:cs typeface="Times New Roman" panose="02020603050405020304" pitchFamily="18" charset="0"/>
              <a:sym typeface="Arial"/>
            </a:endParaRPr>
          </a:p>
        </p:txBody>
      </p:sp>
      <p:sp>
        <p:nvSpPr>
          <p:cNvPr id="2" name="Google Shape;199;p6">
            <a:extLst>
              <a:ext uri="{FF2B5EF4-FFF2-40B4-BE49-F238E27FC236}">
                <a16:creationId xmlns:a16="http://schemas.microsoft.com/office/drawing/2014/main" id="{5643821A-31B9-31B7-952B-6FC11A2C43A9}"/>
              </a:ext>
            </a:extLst>
          </p:cNvPr>
          <p:cNvSpPr/>
          <p:nvPr/>
        </p:nvSpPr>
        <p:spPr>
          <a:xfrm>
            <a:off x="6650535" y="994933"/>
            <a:ext cx="5193721" cy="5676653"/>
          </a:xfrm>
          <a:prstGeom prst="roundRect">
            <a:avLst>
              <a:gd name="adj" fmla="val 16667"/>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15000"/>
              </a:lnSpc>
              <a:spcBef>
                <a:spcPts val="0"/>
              </a:spcBef>
              <a:spcAft>
                <a:spcPts val="800"/>
              </a:spcAft>
              <a:buClr>
                <a:srgbClr val="000000"/>
              </a:buClr>
              <a:buSzTx/>
              <a:buFont typeface="Arial"/>
              <a:buNone/>
              <a:tabLst/>
              <a:defRPr/>
            </a:pPr>
            <a:r>
              <a:rPr kumimoji="0" lang="en-US" sz="1800" i="0" u="none" strike="noStrike" kern="100" cap="none" spc="0" normalizeH="0" baseline="0" noProof="0" dirty="0">
                <a:ln>
                  <a:noFill/>
                </a:ln>
                <a:solidFill>
                  <a:srgbClr val="000000"/>
                </a:solidFill>
                <a:effectLst/>
                <a:uLnTx/>
                <a:uFillTx/>
                <a:latin typeface="Nunito Sans" pitchFamily="2" charset="0"/>
                <a:ea typeface="Aptos" panose="020B0004020202020204" pitchFamily="34" charset="0"/>
                <a:cs typeface="Times New Roman" panose="02020603050405020304" pitchFamily="18" charset="0"/>
                <a:sym typeface="Arial"/>
              </a:rPr>
              <a:t>Also, you can use one phone number on different devices, making it simple for teams to collaborate. </a:t>
            </a:r>
          </a:p>
          <a:p>
            <a:pPr marL="0" marR="0" lvl="0" indent="0" defTabSz="914400" rtl="0" eaLnBrk="1" fontAlgn="auto" latinLnBrk="0" hangingPunct="1">
              <a:lnSpc>
                <a:spcPct val="115000"/>
              </a:lnSpc>
              <a:spcBef>
                <a:spcPts val="0"/>
              </a:spcBef>
              <a:spcAft>
                <a:spcPts val="800"/>
              </a:spcAft>
              <a:buClr>
                <a:srgbClr val="000000"/>
              </a:buClr>
              <a:buSzTx/>
              <a:buFont typeface="Arial"/>
              <a:buNone/>
              <a:tabLst/>
              <a:defRPr/>
            </a:pPr>
            <a:r>
              <a:rPr kumimoji="0" lang="en-US" sz="1800" b="1" i="0" u="none" strike="noStrike" kern="100" cap="none" spc="0" normalizeH="0" baseline="0" noProof="0" dirty="0">
                <a:ln>
                  <a:noFill/>
                </a:ln>
                <a:solidFill>
                  <a:srgbClr val="000000"/>
                </a:solidFill>
                <a:effectLst/>
                <a:uLnTx/>
                <a:uFillTx/>
                <a:latin typeface="Nunito Sans" pitchFamily="2" charset="0"/>
                <a:ea typeface="Aptos" panose="020B0004020202020204" pitchFamily="34" charset="0"/>
                <a:cs typeface="Times New Roman" panose="02020603050405020304" pitchFamily="18" charset="0"/>
                <a:sym typeface="Arial"/>
              </a:rPr>
              <a:t>Look Like You're in Other Countries</a:t>
            </a:r>
          </a:p>
          <a:p>
            <a:pPr marL="0" marR="0" lvl="0" indent="0" algn="just" defTabSz="914400" rtl="0" eaLnBrk="1" fontAlgn="auto" latinLnBrk="0" hangingPunct="1">
              <a:lnSpc>
                <a:spcPct val="115000"/>
              </a:lnSpc>
              <a:spcBef>
                <a:spcPts val="0"/>
              </a:spcBef>
              <a:spcAft>
                <a:spcPts val="800"/>
              </a:spcAft>
              <a:buClr>
                <a:srgbClr val="000000"/>
              </a:buClr>
              <a:buSzTx/>
              <a:buFont typeface="Arial"/>
              <a:buNone/>
              <a:tabLst/>
              <a:defRPr/>
            </a:pPr>
            <a:r>
              <a:rPr kumimoji="0" lang="en-US" sz="1800" i="0" u="none" strike="noStrike" kern="100" cap="none" spc="0" normalizeH="0" baseline="0" noProof="0" dirty="0">
                <a:ln>
                  <a:noFill/>
                </a:ln>
                <a:solidFill>
                  <a:srgbClr val="000000"/>
                </a:solidFill>
                <a:effectLst/>
                <a:uLnTx/>
                <a:uFillTx/>
                <a:latin typeface="Nunito Sans" pitchFamily="2" charset="0"/>
                <a:ea typeface="Aptos" panose="020B0004020202020204" pitchFamily="34" charset="0"/>
                <a:cs typeface="Times New Roman" panose="02020603050405020304" pitchFamily="18" charset="0"/>
                <a:sym typeface="Arial"/>
              </a:rPr>
              <a:t>Using virtual phone numbers and services, businesses can seem like they have a local office in different places without actually having one. This is useful for companies that want to connect with potential customers in other countries.</a:t>
            </a:r>
          </a:p>
        </p:txBody>
      </p:sp>
    </p:spTree>
    <p:extLst>
      <p:ext uri="{BB962C8B-B14F-4D97-AF65-F5344CB8AC3E}">
        <p14:creationId xmlns:p14="http://schemas.microsoft.com/office/powerpoint/2010/main" val="3593285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grpSp>
        <p:nvGrpSpPr>
          <p:cNvPr id="170" name="Google Shape;170;p28"/>
          <p:cNvGrpSpPr/>
          <p:nvPr/>
        </p:nvGrpSpPr>
        <p:grpSpPr>
          <a:xfrm>
            <a:off x="0" y="0"/>
            <a:ext cx="12192000" cy="6858002"/>
            <a:chOff x="0" y="317351"/>
            <a:chExt cx="12192000" cy="6858002"/>
          </a:xfrm>
        </p:grpSpPr>
        <p:pic>
          <p:nvPicPr>
            <p:cNvPr id="171" name="Google Shape;171;p28"/>
            <p:cNvPicPr preferRelativeResize="0"/>
            <p:nvPr/>
          </p:nvPicPr>
          <p:blipFill rotWithShape="1">
            <a:blip r:embed="rId3">
              <a:alphaModFix/>
            </a:blip>
            <a:srcRect l="7812" r="7810" b="7534"/>
            <a:stretch/>
          </p:blipFill>
          <p:spPr>
            <a:xfrm>
              <a:off x="0" y="317351"/>
              <a:ext cx="12192000" cy="6858002"/>
            </a:xfrm>
            <a:prstGeom prst="rect">
              <a:avLst/>
            </a:prstGeom>
            <a:noFill/>
            <a:ln>
              <a:noFill/>
            </a:ln>
          </p:spPr>
        </p:pic>
        <p:pic>
          <p:nvPicPr>
            <p:cNvPr id="172" name="Google Shape;172;p28"/>
            <p:cNvPicPr preferRelativeResize="0"/>
            <p:nvPr/>
          </p:nvPicPr>
          <p:blipFill rotWithShape="1">
            <a:blip r:embed="rId4">
              <a:alphaModFix/>
            </a:blip>
            <a:srcRect/>
            <a:stretch/>
          </p:blipFill>
          <p:spPr>
            <a:xfrm>
              <a:off x="0" y="317351"/>
              <a:ext cx="12192000" cy="6858002"/>
            </a:xfrm>
            <a:prstGeom prst="rect">
              <a:avLst/>
            </a:prstGeom>
            <a:noFill/>
            <a:ln>
              <a:noFill/>
            </a:ln>
          </p:spPr>
        </p:pic>
      </p:grpSp>
      <p:pic>
        <p:nvPicPr>
          <p:cNvPr id="176" name="Google Shape;176;p28"/>
          <p:cNvPicPr preferRelativeResize="0"/>
          <p:nvPr/>
        </p:nvPicPr>
        <p:blipFill rotWithShape="1">
          <a:blip r:embed="rId5">
            <a:alphaModFix/>
          </a:blip>
          <a:srcRect/>
          <a:stretch/>
        </p:blipFill>
        <p:spPr>
          <a:xfrm>
            <a:off x="601045" y="390743"/>
            <a:ext cx="1088022" cy="378913"/>
          </a:xfrm>
          <a:prstGeom prst="rect">
            <a:avLst/>
          </a:prstGeom>
          <a:noFill/>
          <a:ln>
            <a:noFill/>
          </a:ln>
        </p:spPr>
      </p:pic>
      <p:pic>
        <p:nvPicPr>
          <p:cNvPr id="177" name="Google Shape;177;p28"/>
          <p:cNvPicPr preferRelativeResize="0"/>
          <p:nvPr/>
        </p:nvPicPr>
        <p:blipFill rotWithShape="1">
          <a:blip r:embed="rId6">
            <a:alphaModFix/>
          </a:blip>
          <a:srcRect/>
          <a:stretch/>
        </p:blipFill>
        <p:spPr>
          <a:xfrm>
            <a:off x="10231904" y="195198"/>
            <a:ext cx="1423672" cy="770002"/>
          </a:xfrm>
          <a:prstGeom prst="rect">
            <a:avLst/>
          </a:prstGeom>
          <a:noFill/>
          <a:ln>
            <a:noFill/>
          </a:ln>
        </p:spPr>
      </p:pic>
      <p:sp>
        <p:nvSpPr>
          <p:cNvPr id="178" name="Google Shape;178;p28"/>
          <p:cNvSpPr/>
          <p:nvPr/>
        </p:nvSpPr>
        <p:spPr>
          <a:xfrm>
            <a:off x="3968150" y="420476"/>
            <a:ext cx="3916391" cy="507333"/>
          </a:xfrm>
          <a:prstGeom prst="roundRect">
            <a:avLst>
              <a:gd name="adj" fmla="val 19170"/>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80" name="Google Shape;180;p28"/>
          <p:cNvSpPr txBox="1"/>
          <p:nvPr/>
        </p:nvSpPr>
        <p:spPr>
          <a:xfrm>
            <a:off x="3968151" y="390743"/>
            <a:ext cx="3916391" cy="52318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2800"/>
              <a:buFont typeface="Arial"/>
              <a:buNone/>
              <a:tabLst/>
              <a:defRPr/>
            </a:pPr>
            <a:r>
              <a:rPr lang="es-CO" sz="2800" dirty="0">
                <a:solidFill>
                  <a:srgbClr val="001059"/>
                </a:solidFill>
                <a:latin typeface="Nunito Sans Black"/>
                <a:ea typeface="Nunito Sans Black"/>
                <a:cs typeface="Nunito Sans Black"/>
                <a:sym typeface="Nunito Sans Black"/>
              </a:rPr>
              <a:t>VIRTUAL CALLS</a:t>
            </a:r>
            <a:r>
              <a:rPr kumimoji="0" lang="es-CO" sz="2800" b="0" i="0" u="none" strike="noStrike" kern="0" cap="none" spc="0" normalizeH="0" baseline="0" noProof="0" dirty="0">
                <a:ln>
                  <a:noFill/>
                </a:ln>
                <a:solidFill>
                  <a:srgbClr val="001059"/>
                </a:solidFill>
                <a:effectLst/>
                <a:uLnTx/>
                <a:uFillTx/>
                <a:latin typeface="Nunito Sans Black"/>
                <a:ea typeface="Nunito Sans Black"/>
                <a:cs typeface="Nunito Sans Black"/>
                <a:sym typeface="Nunito Sans Black"/>
              </a:rPr>
              <a:t> </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9" name="Google Shape;199;p6">
            <a:extLst>
              <a:ext uri="{FF2B5EF4-FFF2-40B4-BE49-F238E27FC236}">
                <a16:creationId xmlns:a16="http://schemas.microsoft.com/office/drawing/2014/main" id="{BAE7E59C-57EF-B25C-C52F-8F587CBF3B05}"/>
              </a:ext>
            </a:extLst>
          </p:cNvPr>
          <p:cNvSpPr/>
          <p:nvPr/>
        </p:nvSpPr>
        <p:spPr>
          <a:xfrm>
            <a:off x="601045" y="1160399"/>
            <a:ext cx="5701746" cy="5502403"/>
          </a:xfrm>
          <a:prstGeom prst="roundRect">
            <a:avLst>
              <a:gd name="adj" fmla="val 16667"/>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defTabSz="914400" rtl="0" eaLnBrk="1" fontAlgn="auto" latinLnBrk="0" hangingPunct="1">
              <a:lnSpc>
                <a:spcPct val="115000"/>
              </a:lnSpc>
              <a:spcBef>
                <a:spcPts val="0"/>
              </a:spcBef>
              <a:spcAft>
                <a:spcPts val="800"/>
              </a:spcAft>
              <a:buClr>
                <a:srgbClr val="000000"/>
              </a:buClr>
              <a:buSzTx/>
              <a:buFont typeface="Arial"/>
              <a:buNone/>
              <a:tabLst/>
              <a:defRPr/>
            </a:pPr>
            <a:r>
              <a:rPr kumimoji="0" lang="en-US" sz="1800" b="1" i="0" u="none" strike="noStrike" kern="100" cap="none" spc="0" normalizeH="0" baseline="0" noProof="0" dirty="0">
                <a:ln>
                  <a:noFill/>
                </a:ln>
                <a:solidFill>
                  <a:srgbClr val="000000"/>
                </a:solidFill>
                <a:effectLst/>
                <a:uLnTx/>
                <a:uFillTx/>
                <a:latin typeface="Nunito Sans" pitchFamily="2" charset="0"/>
                <a:ea typeface="Aptos" panose="020B0004020202020204" pitchFamily="34" charset="0"/>
                <a:cs typeface="Times New Roman" panose="02020603050405020304" pitchFamily="18" charset="0"/>
                <a:sym typeface="Arial"/>
              </a:rPr>
              <a:t>Why do Businesses Like Virtual Phone Calls?</a:t>
            </a:r>
          </a:p>
          <a:p>
            <a:pPr marL="0" marR="0" lvl="0" indent="0" defTabSz="914400" rtl="0" eaLnBrk="1" fontAlgn="auto" latinLnBrk="0" hangingPunct="1">
              <a:lnSpc>
                <a:spcPct val="115000"/>
              </a:lnSpc>
              <a:spcBef>
                <a:spcPts val="0"/>
              </a:spcBef>
              <a:spcAft>
                <a:spcPts val="800"/>
              </a:spcAft>
              <a:buClr>
                <a:srgbClr val="000000"/>
              </a:buClr>
              <a:buSzTx/>
              <a:buFont typeface="Arial"/>
              <a:buNone/>
              <a:tabLst/>
              <a:defRPr/>
            </a:pPr>
            <a:r>
              <a:rPr kumimoji="0" lang="en-US" sz="1800" b="0" i="0" u="none" strike="noStrike" kern="100" cap="none" spc="0" normalizeH="0" baseline="0" noProof="0" dirty="0">
                <a:ln>
                  <a:noFill/>
                </a:ln>
                <a:solidFill>
                  <a:srgbClr val="000000"/>
                </a:solidFill>
                <a:effectLst/>
                <a:uLnTx/>
                <a:uFillTx/>
                <a:latin typeface="Nunito Sans" pitchFamily="2" charset="0"/>
                <a:ea typeface="Aptos" panose="020B0004020202020204" pitchFamily="34" charset="0"/>
                <a:cs typeface="Times New Roman" panose="02020603050405020304" pitchFamily="18" charset="0"/>
                <a:sym typeface="Arial"/>
              </a:rPr>
              <a:t>Here are some reasons why businesses switch to virtual phone calls:</a:t>
            </a:r>
          </a:p>
          <a:p>
            <a:pPr marL="0" marR="0" lvl="0" indent="0" defTabSz="914400" rtl="0" eaLnBrk="1" fontAlgn="auto" latinLnBrk="0" hangingPunct="1">
              <a:lnSpc>
                <a:spcPct val="115000"/>
              </a:lnSpc>
              <a:spcBef>
                <a:spcPts val="0"/>
              </a:spcBef>
              <a:spcAft>
                <a:spcPts val="800"/>
              </a:spcAft>
              <a:buClr>
                <a:srgbClr val="000000"/>
              </a:buClr>
              <a:buSzTx/>
              <a:buFont typeface="Arial"/>
              <a:buNone/>
              <a:tabLst/>
              <a:defRPr/>
            </a:pPr>
            <a:r>
              <a:rPr lang="en-US" sz="1800" kern="100" dirty="0">
                <a:latin typeface="Nunito Sans" pitchFamily="2" charset="0"/>
                <a:ea typeface="Aptos" panose="020B0004020202020204" pitchFamily="34" charset="0"/>
                <a:cs typeface="Times New Roman" panose="02020603050405020304" pitchFamily="18" charset="0"/>
              </a:rPr>
              <a:t>1.</a:t>
            </a:r>
            <a:r>
              <a:rPr kumimoji="0" lang="en-US" sz="1800" b="1" i="0" u="none" strike="noStrike" kern="100" cap="none" spc="0" normalizeH="0" baseline="0" noProof="0" dirty="0">
                <a:ln>
                  <a:noFill/>
                </a:ln>
                <a:solidFill>
                  <a:srgbClr val="000000"/>
                </a:solidFill>
                <a:effectLst/>
                <a:uLnTx/>
                <a:uFillTx/>
                <a:latin typeface="Nunito Sans" pitchFamily="2" charset="0"/>
                <a:ea typeface="Aptos" panose="020B0004020202020204" pitchFamily="34" charset="0"/>
                <a:cs typeface="Times New Roman" panose="02020603050405020304" pitchFamily="18" charset="0"/>
                <a:sym typeface="Arial"/>
              </a:rPr>
              <a:t>Saving Money</a:t>
            </a:r>
            <a:r>
              <a:rPr kumimoji="0" lang="en-US" sz="1800" b="0" i="0" u="none" strike="noStrike" kern="100" cap="none" spc="0" normalizeH="0" baseline="0" noProof="0" dirty="0">
                <a:ln>
                  <a:noFill/>
                </a:ln>
                <a:solidFill>
                  <a:srgbClr val="000000"/>
                </a:solidFill>
                <a:effectLst/>
                <a:uLnTx/>
                <a:uFillTx/>
                <a:latin typeface="Nunito Sans" pitchFamily="2" charset="0"/>
                <a:ea typeface="Aptos" panose="020B0004020202020204" pitchFamily="34" charset="0"/>
                <a:cs typeface="Times New Roman" panose="02020603050405020304" pitchFamily="18" charset="0"/>
                <a:sym typeface="Arial"/>
              </a:rPr>
              <a:t>: Virtual phone calls are often cheaper than regular phone services, especially for long-distance and international calls.</a:t>
            </a:r>
          </a:p>
          <a:p>
            <a:pPr marL="0" marR="0" lvl="0" indent="0" defTabSz="914400" rtl="0" eaLnBrk="1" fontAlgn="auto" latinLnBrk="0" hangingPunct="1">
              <a:lnSpc>
                <a:spcPct val="115000"/>
              </a:lnSpc>
              <a:spcBef>
                <a:spcPts val="0"/>
              </a:spcBef>
              <a:spcAft>
                <a:spcPts val="800"/>
              </a:spcAft>
              <a:buClr>
                <a:srgbClr val="000000"/>
              </a:buClr>
              <a:buSzTx/>
              <a:buFont typeface="Arial"/>
              <a:buNone/>
              <a:tabLst/>
              <a:defRPr/>
            </a:pPr>
            <a:r>
              <a:rPr kumimoji="0" lang="en-US" sz="1800" b="0" i="0" u="none" strike="noStrike" kern="100" cap="none" spc="0" normalizeH="0" baseline="0" noProof="0" dirty="0">
                <a:ln>
                  <a:noFill/>
                </a:ln>
                <a:solidFill>
                  <a:srgbClr val="000000"/>
                </a:solidFill>
                <a:effectLst/>
                <a:uLnTx/>
                <a:uFillTx/>
                <a:latin typeface="Nunito Sans" pitchFamily="2" charset="0"/>
                <a:ea typeface="Aptos" panose="020B0004020202020204" pitchFamily="34" charset="0"/>
                <a:cs typeface="Times New Roman" panose="02020603050405020304" pitchFamily="18" charset="0"/>
                <a:sym typeface="Arial"/>
              </a:rPr>
              <a:t>2.</a:t>
            </a:r>
            <a:r>
              <a:rPr kumimoji="0" lang="en-US" sz="1800" b="1" i="0" u="none" strike="noStrike" kern="100" cap="none" spc="0" normalizeH="0" baseline="0" noProof="0" dirty="0">
                <a:ln>
                  <a:noFill/>
                </a:ln>
                <a:solidFill>
                  <a:srgbClr val="000000"/>
                </a:solidFill>
                <a:effectLst/>
                <a:uLnTx/>
                <a:uFillTx/>
                <a:latin typeface="Nunito Sans" pitchFamily="2" charset="0"/>
                <a:ea typeface="Aptos" panose="020B0004020202020204" pitchFamily="34" charset="0"/>
                <a:cs typeface="Times New Roman" panose="02020603050405020304" pitchFamily="18" charset="0"/>
                <a:sym typeface="Arial"/>
              </a:rPr>
              <a:t>Flexibility</a:t>
            </a:r>
            <a:r>
              <a:rPr kumimoji="0" lang="en-US" sz="1800" b="0" i="0" u="none" strike="noStrike" kern="100" cap="none" spc="0" normalizeH="0" baseline="0" noProof="0" dirty="0">
                <a:ln>
                  <a:noFill/>
                </a:ln>
                <a:solidFill>
                  <a:srgbClr val="000000"/>
                </a:solidFill>
                <a:effectLst/>
                <a:uLnTx/>
                <a:uFillTx/>
                <a:latin typeface="Nunito Sans" pitchFamily="2" charset="0"/>
                <a:ea typeface="Aptos" panose="020B0004020202020204" pitchFamily="34" charset="0"/>
                <a:cs typeface="Times New Roman" panose="02020603050405020304" pitchFamily="18" charset="0"/>
                <a:sym typeface="Arial"/>
              </a:rPr>
              <a:t>: Businesses can make and get virtual phone calls from anywhere in the world as long as they have internet.</a:t>
            </a:r>
          </a:p>
          <a:p>
            <a:pPr marL="0" marR="0" lvl="0" indent="0" defTabSz="914400" rtl="0" eaLnBrk="1" fontAlgn="auto" latinLnBrk="0" hangingPunct="1">
              <a:lnSpc>
                <a:spcPct val="115000"/>
              </a:lnSpc>
              <a:spcBef>
                <a:spcPts val="0"/>
              </a:spcBef>
              <a:spcAft>
                <a:spcPts val="800"/>
              </a:spcAft>
              <a:buClr>
                <a:srgbClr val="000000"/>
              </a:buClr>
              <a:buSzTx/>
              <a:buFont typeface="Arial"/>
              <a:buNone/>
              <a:tabLst/>
              <a:defRPr/>
            </a:pPr>
            <a:r>
              <a:rPr kumimoji="0" lang="en-US" sz="1800" b="0" i="0" u="none" strike="noStrike" kern="100" cap="none" spc="0" normalizeH="0" baseline="0" noProof="0" dirty="0">
                <a:ln>
                  <a:noFill/>
                </a:ln>
                <a:solidFill>
                  <a:srgbClr val="000000"/>
                </a:solidFill>
                <a:effectLst/>
                <a:uLnTx/>
                <a:uFillTx/>
                <a:latin typeface="Nunito Sans" pitchFamily="2" charset="0"/>
                <a:ea typeface="Aptos" panose="020B0004020202020204" pitchFamily="34" charset="0"/>
                <a:cs typeface="Times New Roman" panose="02020603050405020304" pitchFamily="18" charset="0"/>
                <a:sym typeface="Arial"/>
              </a:rPr>
              <a:t>3.</a:t>
            </a:r>
            <a:r>
              <a:rPr kumimoji="0" lang="en-US" sz="1800" b="1" i="0" u="none" strike="noStrike" kern="100" cap="none" spc="0" normalizeH="0" baseline="0" noProof="0" dirty="0">
                <a:ln>
                  <a:noFill/>
                </a:ln>
                <a:solidFill>
                  <a:srgbClr val="000000"/>
                </a:solidFill>
                <a:effectLst/>
                <a:uLnTx/>
                <a:uFillTx/>
                <a:latin typeface="Nunito Sans" pitchFamily="2" charset="0"/>
                <a:ea typeface="Aptos" panose="020B0004020202020204" pitchFamily="34" charset="0"/>
                <a:cs typeface="Times New Roman" panose="02020603050405020304" pitchFamily="18" charset="0"/>
                <a:sym typeface="Arial"/>
              </a:rPr>
              <a:t>Moving Around</a:t>
            </a:r>
            <a:r>
              <a:rPr kumimoji="0" lang="en-US" sz="1800" b="0" i="0" u="none" strike="noStrike" kern="100" cap="none" spc="0" normalizeH="0" baseline="0" noProof="0" dirty="0">
                <a:ln>
                  <a:noFill/>
                </a:ln>
                <a:solidFill>
                  <a:srgbClr val="000000"/>
                </a:solidFill>
                <a:effectLst/>
                <a:uLnTx/>
                <a:uFillTx/>
                <a:latin typeface="Nunito Sans" pitchFamily="2" charset="0"/>
                <a:ea typeface="Aptos" panose="020B0004020202020204" pitchFamily="34" charset="0"/>
                <a:cs typeface="Times New Roman" panose="02020603050405020304" pitchFamily="18" charset="0"/>
                <a:sym typeface="Arial"/>
              </a:rPr>
              <a:t>: Because virtual phone calls don't depend on traditional phone lines, businesses don't miss important calls when they're traveling.</a:t>
            </a:r>
            <a:endParaRPr kumimoji="0" lang="es-CO" sz="1800" b="0" i="0" u="none" strike="noStrike" kern="100" cap="none" spc="0" normalizeH="0" baseline="0" noProof="0" dirty="0">
              <a:ln>
                <a:noFill/>
              </a:ln>
              <a:solidFill>
                <a:srgbClr val="000000"/>
              </a:solidFill>
              <a:effectLst/>
              <a:uLnTx/>
              <a:uFillTx/>
              <a:latin typeface="Nunito Sans" pitchFamily="2" charset="0"/>
              <a:ea typeface="Aptos" panose="020B0004020202020204" pitchFamily="34" charset="0"/>
              <a:cs typeface="Times New Roman" panose="02020603050405020304" pitchFamily="18" charset="0"/>
              <a:sym typeface="Arial"/>
            </a:endParaRPr>
          </a:p>
        </p:txBody>
      </p:sp>
      <p:pic>
        <p:nvPicPr>
          <p:cNvPr id="2" name="Picture 2" descr="Optimize your business website with a Virtual phone number">
            <a:extLst>
              <a:ext uri="{FF2B5EF4-FFF2-40B4-BE49-F238E27FC236}">
                <a16:creationId xmlns:a16="http://schemas.microsoft.com/office/drawing/2014/main" id="{9F089452-C166-CA46-EB7B-1C0041C6AE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52436" y="2220582"/>
            <a:ext cx="5389919" cy="3316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389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pSp>
        <p:nvGrpSpPr>
          <p:cNvPr id="179" name="Google Shape;179;p28"/>
          <p:cNvGrpSpPr/>
          <p:nvPr/>
        </p:nvGrpSpPr>
        <p:grpSpPr>
          <a:xfrm>
            <a:off x="0" y="-1"/>
            <a:ext cx="12192000" cy="6858002"/>
            <a:chOff x="0" y="317351"/>
            <a:chExt cx="12192000" cy="6858002"/>
          </a:xfrm>
        </p:grpSpPr>
        <p:pic>
          <p:nvPicPr>
            <p:cNvPr id="180" name="Google Shape;180;p28"/>
            <p:cNvPicPr preferRelativeResize="0"/>
            <p:nvPr/>
          </p:nvPicPr>
          <p:blipFill rotWithShape="1">
            <a:blip r:embed="rId3">
              <a:alphaModFix/>
            </a:blip>
            <a:srcRect l="7812" r="7810" b="7534"/>
            <a:stretch/>
          </p:blipFill>
          <p:spPr>
            <a:xfrm>
              <a:off x="0" y="317351"/>
              <a:ext cx="12192000" cy="6858002"/>
            </a:xfrm>
            <a:prstGeom prst="rect">
              <a:avLst/>
            </a:prstGeom>
            <a:noFill/>
            <a:ln>
              <a:noFill/>
            </a:ln>
          </p:spPr>
        </p:pic>
        <p:pic>
          <p:nvPicPr>
            <p:cNvPr id="181" name="Google Shape;181;p28"/>
            <p:cNvPicPr preferRelativeResize="0"/>
            <p:nvPr/>
          </p:nvPicPr>
          <p:blipFill rotWithShape="1">
            <a:blip r:embed="rId4">
              <a:alphaModFix/>
            </a:blip>
            <a:srcRect/>
            <a:stretch/>
          </p:blipFill>
          <p:spPr>
            <a:xfrm>
              <a:off x="0" y="317351"/>
              <a:ext cx="12192000" cy="6858002"/>
            </a:xfrm>
            <a:prstGeom prst="rect">
              <a:avLst/>
            </a:prstGeom>
            <a:noFill/>
            <a:ln>
              <a:noFill/>
            </a:ln>
          </p:spPr>
        </p:pic>
      </p:grpSp>
      <p:pic>
        <p:nvPicPr>
          <p:cNvPr id="182" name="Google Shape;182;p28"/>
          <p:cNvPicPr preferRelativeResize="0"/>
          <p:nvPr/>
        </p:nvPicPr>
        <p:blipFill rotWithShape="1">
          <a:blip r:embed="rId5">
            <a:alphaModFix/>
          </a:blip>
          <a:srcRect/>
          <a:stretch/>
        </p:blipFill>
        <p:spPr>
          <a:xfrm>
            <a:off x="601045" y="390743"/>
            <a:ext cx="1088022" cy="378913"/>
          </a:xfrm>
          <a:prstGeom prst="rect">
            <a:avLst/>
          </a:prstGeom>
          <a:noFill/>
          <a:ln>
            <a:noFill/>
          </a:ln>
        </p:spPr>
      </p:pic>
      <p:pic>
        <p:nvPicPr>
          <p:cNvPr id="183" name="Google Shape;183;p28"/>
          <p:cNvPicPr preferRelativeResize="0"/>
          <p:nvPr/>
        </p:nvPicPr>
        <p:blipFill rotWithShape="1">
          <a:blip r:embed="rId6">
            <a:alphaModFix/>
          </a:blip>
          <a:srcRect/>
          <a:stretch/>
        </p:blipFill>
        <p:spPr>
          <a:xfrm>
            <a:off x="10231904" y="195198"/>
            <a:ext cx="1423672" cy="770002"/>
          </a:xfrm>
          <a:prstGeom prst="rect">
            <a:avLst/>
          </a:prstGeom>
          <a:noFill/>
          <a:ln>
            <a:noFill/>
          </a:ln>
        </p:spPr>
      </p:pic>
      <p:sp>
        <p:nvSpPr>
          <p:cNvPr id="184" name="Google Shape;184;p28"/>
          <p:cNvSpPr/>
          <p:nvPr/>
        </p:nvSpPr>
        <p:spPr>
          <a:xfrm>
            <a:off x="3968150" y="576039"/>
            <a:ext cx="3916391" cy="507333"/>
          </a:xfrm>
          <a:prstGeom prst="roundRect">
            <a:avLst>
              <a:gd name="adj" fmla="val 19170"/>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6" name="Google Shape;186;p28"/>
          <p:cNvSpPr txBox="1"/>
          <p:nvPr/>
        </p:nvSpPr>
        <p:spPr>
          <a:xfrm>
            <a:off x="3968150" y="597628"/>
            <a:ext cx="3916391"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s-CO" sz="2800" b="0" i="0" u="none" strike="noStrike" cap="none">
                <a:solidFill>
                  <a:srgbClr val="001059"/>
                </a:solidFill>
                <a:latin typeface="Nunito Sans Black"/>
                <a:ea typeface="Nunito Sans Black"/>
                <a:cs typeface="Nunito Sans Black"/>
                <a:sym typeface="Nunito Sans Black"/>
              </a:rPr>
              <a:t>Virtual Calls</a:t>
            </a:r>
            <a:endParaRPr sz="1400" b="0" i="0" u="none" strike="noStrike" cap="none">
              <a:solidFill>
                <a:srgbClr val="000000"/>
              </a:solidFill>
              <a:latin typeface="Arial"/>
              <a:ea typeface="Arial"/>
              <a:cs typeface="Arial"/>
              <a:sym typeface="Arial"/>
            </a:endParaRPr>
          </a:p>
        </p:txBody>
      </p:sp>
      <p:pic>
        <p:nvPicPr>
          <p:cNvPr id="10" name="Imagen 9">
            <a:extLst>
              <a:ext uri="{FF2B5EF4-FFF2-40B4-BE49-F238E27FC236}">
                <a16:creationId xmlns:a16="http://schemas.microsoft.com/office/drawing/2014/main" id="{5BFAA994-F6C1-D26A-7500-5EFC7E7FC3A9}"/>
              </a:ext>
            </a:extLst>
          </p:cNvPr>
          <p:cNvPicPr>
            <a:picLocks noChangeAspect="1"/>
          </p:cNvPicPr>
          <p:nvPr/>
        </p:nvPicPr>
        <p:blipFill rotWithShape="1">
          <a:blip r:embed="rId7"/>
          <a:srcRect l="21770" t="48227" r="58902" b="9407"/>
          <a:stretch/>
        </p:blipFill>
        <p:spPr bwMode="auto">
          <a:xfrm>
            <a:off x="7884541" y="2342919"/>
            <a:ext cx="2671640" cy="3292970"/>
          </a:xfrm>
          <a:prstGeom prst="rect">
            <a:avLst/>
          </a:prstGeom>
          <a:ln>
            <a:noFill/>
          </a:ln>
          <a:extLst>
            <a:ext uri="{53640926-AAD7-44D8-BBD7-CCE9431645EC}">
              <a14:shadowObscured xmlns:a14="http://schemas.microsoft.com/office/drawing/2010/main"/>
            </a:ext>
          </a:extLst>
        </p:spPr>
      </p:pic>
      <p:sp>
        <p:nvSpPr>
          <p:cNvPr id="12" name="CuadroTexto 11">
            <a:extLst>
              <a:ext uri="{FF2B5EF4-FFF2-40B4-BE49-F238E27FC236}">
                <a16:creationId xmlns:a16="http://schemas.microsoft.com/office/drawing/2014/main" id="{B030C966-002F-ABA3-05FC-47A954A79C26}"/>
              </a:ext>
            </a:extLst>
          </p:cNvPr>
          <p:cNvSpPr txBox="1"/>
          <p:nvPr/>
        </p:nvSpPr>
        <p:spPr>
          <a:xfrm>
            <a:off x="5882640" y="5989573"/>
            <a:ext cx="6309360" cy="584775"/>
          </a:xfrm>
          <a:prstGeom prst="rect">
            <a:avLst/>
          </a:prstGeom>
          <a:noFill/>
        </p:spPr>
        <p:txBody>
          <a:bodyPr wrap="square">
            <a:spAutoFit/>
          </a:bodyPr>
          <a:lstStyle/>
          <a:p>
            <a:r>
              <a:rPr lang="es-CO" sz="1600" dirty="0">
                <a:solidFill>
                  <a:schemeClr val="bg1"/>
                </a:solidFill>
              </a:rPr>
              <a:t>https://np1.nearpod.com/sharePresentation.php?code=3f6551d19b304764319385c40e0a4042-1&amp;oc=user-created&amp;utm_source=link</a:t>
            </a:r>
          </a:p>
        </p:txBody>
      </p:sp>
      <p:pic>
        <p:nvPicPr>
          <p:cNvPr id="2" name="Imagen 1">
            <a:extLst>
              <a:ext uri="{FF2B5EF4-FFF2-40B4-BE49-F238E27FC236}">
                <a16:creationId xmlns:a16="http://schemas.microsoft.com/office/drawing/2014/main" id="{AA3C1E1F-2B87-2261-7475-94E16B29AAED}"/>
              </a:ext>
            </a:extLst>
          </p:cNvPr>
          <p:cNvPicPr>
            <a:picLocks noChangeAspect="1"/>
          </p:cNvPicPr>
          <p:nvPr/>
        </p:nvPicPr>
        <p:blipFill>
          <a:blip r:embed="rId8"/>
          <a:stretch>
            <a:fillRect/>
          </a:stretch>
        </p:blipFill>
        <p:spPr>
          <a:xfrm>
            <a:off x="316524" y="2544535"/>
            <a:ext cx="5779476" cy="2889738"/>
          </a:xfrm>
          <a:prstGeom prst="rect">
            <a:avLst/>
          </a:prstGeom>
        </p:spPr>
      </p:pic>
      <p:sp>
        <p:nvSpPr>
          <p:cNvPr id="8" name="CuadroTexto 7">
            <a:extLst>
              <a:ext uri="{FF2B5EF4-FFF2-40B4-BE49-F238E27FC236}">
                <a16:creationId xmlns:a16="http://schemas.microsoft.com/office/drawing/2014/main" id="{937EC5BD-9433-5930-9B01-64618B29FCA5}"/>
              </a:ext>
            </a:extLst>
          </p:cNvPr>
          <p:cNvSpPr txBox="1"/>
          <p:nvPr/>
        </p:nvSpPr>
        <p:spPr>
          <a:xfrm>
            <a:off x="3555609" y="1458449"/>
            <a:ext cx="6098344" cy="830997"/>
          </a:xfrm>
          <a:prstGeom prst="rect">
            <a:avLst/>
          </a:prstGeom>
          <a:noFill/>
        </p:spPr>
        <p:txBody>
          <a:bodyPr wrap="square">
            <a:spAutoFit/>
          </a:bodyPr>
          <a:lstStyle/>
          <a:p>
            <a:pPr marL="0" marR="0" lvl="0" indent="0" algn="ctr" rtl="0">
              <a:lnSpc>
                <a:spcPct val="100000"/>
              </a:lnSpc>
              <a:spcBef>
                <a:spcPts val="0"/>
              </a:spcBef>
              <a:spcAft>
                <a:spcPts val="0"/>
              </a:spcAft>
              <a:buClr>
                <a:srgbClr val="000000"/>
              </a:buClr>
              <a:buSzPts val="2800"/>
              <a:buFont typeface="Arial"/>
              <a:buNone/>
            </a:pPr>
            <a:r>
              <a:rPr lang="en-US" sz="2400" dirty="0">
                <a:solidFill>
                  <a:schemeClr val="bg1"/>
                </a:solidFill>
                <a:latin typeface="Nunito Sans Black"/>
                <a:ea typeface="Nunito Sans Black"/>
                <a:cs typeface="Nunito Sans Black"/>
                <a:sym typeface="Nunito Sans Black"/>
              </a:rPr>
              <a:t>It is time to check your understanding. Let’s play…</a:t>
            </a:r>
            <a:endParaRPr lang="en-US" sz="2400" b="0" i="0" u="none" strike="noStrike" cap="none" dirty="0">
              <a:solidFill>
                <a:schemeClr val="bg1"/>
              </a:solidFill>
              <a:latin typeface="Arial"/>
              <a:ea typeface="Arial"/>
              <a:cs typeface="Arial"/>
              <a:sym typeface="Arial"/>
            </a:endParaRPr>
          </a:p>
        </p:txBody>
      </p:sp>
    </p:spTree>
    <p:extLst>
      <p:ext uri="{BB962C8B-B14F-4D97-AF65-F5344CB8AC3E}">
        <p14:creationId xmlns:p14="http://schemas.microsoft.com/office/powerpoint/2010/main" val="13820986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pSp>
        <p:nvGrpSpPr>
          <p:cNvPr id="179" name="Google Shape;179;p28"/>
          <p:cNvGrpSpPr/>
          <p:nvPr/>
        </p:nvGrpSpPr>
        <p:grpSpPr>
          <a:xfrm>
            <a:off x="0" y="-1"/>
            <a:ext cx="12192000" cy="6858002"/>
            <a:chOff x="0" y="317351"/>
            <a:chExt cx="12192000" cy="6858002"/>
          </a:xfrm>
        </p:grpSpPr>
        <p:pic>
          <p:nvPicPr>
            <p:cNvPr id="180" name="Google Shape;180;p28"/>
            <p:cNvPicPr preferRelativeResize="0"/>
            <p:nvPr/>
          </p:nvPicPr>
          <p:blipFill rotWithShape="1">
            <a:blip r:embed="rId3">
              <a:alphaModFix/>
            </a:blip>
            <a:srcRect l="7812" r="7810" b="7534"/>
            <a:stretch/>
          </p:blipFill>
          <p:spPr>
            <a:xfrm>
              <a:off x="0" y="317351"/>
              <a:ext cx="12192000" cy="6858002"/>
            </a:xfrm>
            <a:prstGeom prst="rect">
              <a:avLst/>
            </a:prstGeom>
            <a:noFill/>
            <a:ln>
              <a:noFill/>
            </a:ln>
          </p:spPr>
        </p:pic>
        <p:pic>
          <p:nvPicPr>
            <p:cNvPr id="181" name="Google Shape;181;p28"/>
            <p:cNvPicPr preferRelativeResize="0"/>
            <p:nvPr/>
          </p:nvPicPr>
          <p:blipFill rotWithShape="1">
            <a:blip r:embed="rId4">
              <a:alphaModFix/>
            </a:blip>
            <a:srcRect/>
            <a:stretch/>
          </p:blipFill>
          <p:spPr>
            <a:xfrm>
              <a:off x="0" y="317351"/>
              <a:ext cx="12192000" cy="6858002"/>
            </a:xfrm>
            <a:prstGeom prst="rect">
              <a:avLst/>
            </a:prstGeom>
            <a:noFill/>
            <a:ln>
              <a:noFill/>
            </a:ln>
          </p:spPr>
        </p:pic>
      </p:grpSp>
      <p:pic>
        <p:nvPicPr>
          <p:cNvPr id="182" name="Google Shape;182;p28"/>
          <p:cNvPicPr preferRelativeResize="0"/>
          <p:nvPr/>
        </p:nvPicPr>
        <p:blipFill rotWithShape="1">
          <a:blip r:embed="rId5">
            <a:alphaModFix/>
          </a:blip>
          <a:srcRect/>
          <a:stretch/>
        </p:blipFill>
        <p:spPr>
          <a:xfrm>
            <a:off x="601045" y="390743"/>
            <a:ext cx="1088022" cy="378913"/>
          </a:xfrm>
          <a:prstGeom prst="rect">
            <a:avLst/>
          </a:prstGeom>
          <a:noFill/>
          <a:ln>
            <a:noFill/>
          </a:ln>
        </p:spPr>
      </p:pic>
      <p:pic>
        <p:nvPicPr>
          <p:cNvPr id="183" name="Google Shape;183;p28"/>
          <p:cNvPicPr preferRelativeResize="0"/>
          <p:nvPr/>
        </p:nvPicPr>
        <p:blipFill rotWithShape="1">
          <a:blip r:embed="rId6">
            <a:alphaModFix/>
          </a:blip>
          <a:srcRect/>
          <a:stretch/>
        </p:blipFill>
        <p:spPr>
          <a:xfrm>
            <a:off x="10231904" y="195198"/>
            <a:ext cx="1423672" cy="770002"/>
          </a:xfrm>
          <a:prstGeom prst="rect">
            <a:avLst/>
          </a:prstGeom>
          <a:noFill/>
          <a:ln>
            <a:noFill/>
          </a:ln>
        </p:spPr>
      </p:pic>
      <p:sp>
        <p:nvSpPr>
          <p:cNvPr id="184" name="Google Shape;184;p28"/>
          <p:cNvSpPr/>
          <p:nvPr/>
        </p:nvSpPr>
        <p:spPr>
          <a:xfrm>
            <a:off x="3968150" y="576039"/>
            <a:ext cx="3916391" cy="507333"/>
          </a:xfrm>
          <a:prstGeom prst="roundRect">
            <a:avLst>
              <a:gd name="adj" fmla="val 19170"/>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6" name="Google Shape;186;p28"/>
          <p:cNvSpPr txBox="1"/>
          <p:nvPr/>
        </p:nvSpPr>
        <p:spPr>
          <a:xfrm>
            <a:off x="3968150" y="597628"/>
            <a:ext cx="3916391"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s-CO" sz="2800" b="0" i="0" u="none" strike="noStrike" cap="none" dirty="0">
                <a:solidFill>
                  <a:srgbClr val="001059"/>
                </a:solidFill>
                <a:latin typeface="Nunito Sans Black"/>
                <a:ea typeface="Nunito Sans Black"/>
                <a:cs typeface="Nunito Sans Black"/>
                <a:sym typeface="Nunito Sans Black"/>
              </a:rPr>
              <a:t>Virtual </a:t>
            </a:r>
            <a:r>
              <a:rPr lang="es-CO" sz="2800" b="0" i="0" u="none" strike="noStrike" cap="none" dirty="0" err="1">
                <a:solidFill>
                  <a:srgbClr val="001059"/>
                </a:solidFill>
                <a:latin typeface="Nunito Sans Black"/>
                <a:ea typeface="Nunito Sans Black"/>
                <a:cs typeface="Nunito Sans Black"/>
                <a:sym typeface="Nunito Sans Black"/>
              </a:rPr>
              <a:t>Calls</a:t>
            </a:r>
            <a:endParaRPr sz="1400" b="0" i="0" u="none" strike="noStrike" cap="none" dirty="0">
              <a:solidFill>
                <a:srgbClr val="000000"/>
              </a:solidFill>
              <a:latin typeface="Arial"/>
              <a:ea typeface="Arial"/>
              <a:cs typeface="Arial"/>
              <a:sym typeface="Arial"/>
            </a:endParaRPr>
          </a:p>
        </p:txBody>
      </p:sp>
      <p:pic>
        <p:nvPicPr>
          <p:cNvPr id="4" name="Imagen 3">
            <a:extLst>
              <a:ext uri="{FF2B5EF4-FFF2-40B4-BE49-F238E27FC236}">
                <a16:creationId xmlns:a16="http://schemas.microsoft.com/office/drawing/2014/main" id="{AF05AAC0-1AA7-EF83-FD72-09D3B37462B6}"/>
              </a:ext>
            </a:extLst>
          </p:cNvPr>
          <p:cNvPicPr>
            <a:picLocks noChangeAspect="1"/>
          </p:cNvPicPr>
          <p:nvPr/>
        </p:nvPicPr>
        <p:blipFill rotWithShape="1">
          <a:blip r:embed="rId7"/>
          <a:srcRect l="24693" t="27555" r="25923" b="28218"/>
          <a:stretch/>
        </p:blipFill>
        <p:spPr>
          <a:xfrm>
            <a:off x="6303428" y="2619147"/>
            <a:ext cx="5352148" cy="2694869"/>
          </a:xfrm>
          <a:prstGeom prst="rect">
            <a:avLst/>
          </a:prstGeom>
        </p:spPr>
      </p:pic>
      <p:sp>
        <p:nvSpPr>
          <p:cNvPr id="9" name="CuadroTexto 8">
            <a:extLst>
              <a:ext uri="{FF2B5EF4-FFF2-40B4-BE49-F238E27FC236}">
                <a16:creationId xmlns:a16="http://schemas.microsoft.com/office/drawing/2014/main" id="{C205FBA4-983E-DDF6-A6EA-3A5EC9CB7D22}"/>
              </a:ext>
            </a:extLst>
          </p:cNvPr>
          <p:cNvSpPr txBox="1"/>
          <p:nvPr/>
        </p:nvSpPr>
        <p:spPr>
          <a:xfrm>
            <a:off x="1800665" y="6025094"/>
            <a:ext cx="10141104" cy="400110"/>
          </a:xfrm>
          <a:prstGeom prst="rect">
            <a:avLst/>
          </a:prstGeom>
          <a:noFill/>
        </p:spPr>
        <p:txBody>
          <a:bodyPr wrap="square">
            <a:spAutoFit/>
          </a:bodyPr>
          <a:lstStyle/>
          <a:p>
            <a:r>
              <a:rPr lang="es-CO" sz="2000" dirty="0">
                <a:solidFill>
                  <a:schemeClr val="bg1"/>
                </a:solidFill>
              </a:rPr>
              <a:t>https://es.educaplay.com/recursos-educativos/18465381-online_meetings_voc.html</a:t>
            </a:r>
          </a:p>
        </p:txBody>
      </p:sp>
      <p:sp>
        <p:nvSpPr>
          <p:cNvPr id="2" name="Google Shape;208;p30">
            <a:extLst>
              <a:ext uri="{FF2B5EF4-FFF2-40B4-BE49-F238E27FC236}">
                <a16:creationId xmlns:a16="http://schemas.microsoft.com/office/drawing/2014/main" id="{65FDDAD8-5DEF-4B99-FEB2-84B224A2B333}"/>
              </a:ext>
            </a:extLst>
          </p:cNvPr>
          <p:cNvSpPr/>
          <p:nvPr/>
        </p:nvSpPr>
        <p:spPr>
          <a:xfrm>
            <a:off x="5564380" y="1812987"/>
            <a:ext cx="6449428" cy="507333"/>
          </a:xfrm>
          <a:prstGeom prst="rect">
            <a:avLst/>
          </a:prstGeom>
          <a:solidFill>
            <a:srgbClr val="D2A6FF">
              <a:alpha val="87450"/>
            </a:srgbClr>
          </a:solidFill>
          <a:ln w="12700" cap="flat" cmpd="sng">
            <a:solidFill>
              <a:srgbClr val="ADF6F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 name="Google Shape;214;p30">
            <a:extLst>
              <a:ext uri="{FF2B5EF4-FFF2-40B4-BE49-F238E27FC236}">
                <a16:creationId xmlns:a16="http://schemas.microsoft.com/office/drawing/2014/main" id="{58445E79-83B2-E95B-8DED-6827832688FB}"/>
              </a:ext>
            </a:extLst>
          </p:cNvPr>
          <p:cNvSpPr txBox="1"/>
          <p:nvPr/>
        </p:nvSpPr>
        <p:spPr>
          <a:xfrm>
            <a:off x="5564380" y="1823368"/>
            <a:ext cx="6449428"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ES" sz="2400" dirty="0" err="1"/>
              <a:t>Read</a:t>
            </a:r>
            <a:r>
              <a:rPr lang="es-ES" sz="2400" dirty="0"/>
              <a:t> </a:t>
            </a:r>
            <a:r>
              <a:rPr lang="es-ES" sz="2400" dirty="0" err="1"/>
              <a:t>carefully</a:t>
            </a:r>
            <a:r>
              <a:rPr lang="es-ES" sz="2400" dirty="0"/>
              <a:t> and complete </a:t>
            </a:r>
            <a:r>
              <a:rPr lang="es-ES" sz="2400" dirty="0" err="1"/>
              <a:t>the</a:t>
            </a:r>
            <a:r>
              <a:rPr lang="es-ES" sz="2400" dirty="0"/>
              <a:t> </a:t>
            </a:r>
            <a:r>
              <a:rPr lang="es-ES" sz="2400" dirty="0" err="1"/>
              <a:t>conversation</a:t>
            </a:r>
            <a:endParaRPr sz="2400" dirty="0"/>
          </a:p>
        </p:txBody>
      </p:sp>
      <p:pic>
        <p:nvPicPr>
          <p:cNvPr id="5" name="Imagen 4">
            <a:extLst>
              <a:ext uri="{FF2B5EF4-FFF2-40B4-BE49-F238E27FC236}">
                <a16:creationId xmlns:a16="http://schemas.microsoft.com/office/drawing/2014/main" id="{CBA8239A-1627-F0D4-87D4-52DFFBDF606F}"/>
              </a:ext>
            </a:extLst>
          </p:cNvPr>
          <p:cNvPicPr>
            <a:picLocks noChangeAspect="1"/>
          </p:cNvPicPr>
          <p:nvPr/>
        </p:nvPicPr>
        <p:blipFill>
          <a:blip r:embed="rId8"/>
          <a:stretch>
            <a:fillRect/>
          </a:stretch>
        </p:blipFill>
        <p:spPr>
          <a:xfrm>
            <a:off x="404375" y="2438292"/>
            <a:ext cx="5691625" cy="3414975"/>
          </a:xfrm>
          <a:prstGeom prst="rect">
            <a:avLst/>
          </a:prstGeom>
        </p:spPr>
      </p:pic>
    </p:spTree>
    <p:extLst>
      <p:ext uri="{BB962C8B-B14F-4D97-AF65-F5344CB8AC3E}">
        <p14:creationId xmlns:p14="http://schemas.microsoft.com/office/powerpoint/2010/main" val="3885721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pSp>
        <p:nvGrpSpPr>
          <p:cNvPr id="179" name="Google Shape;179;p28"/>
          <p:cNvGrpSpPr/>
          <p:nvPr/>
        </p:nvGrpSpPr>
        <p:grpSpPr>
          <a:xfrm>
            <a:off x="0" y="-1"/>
            <a:ext cx="12192000" cy="6858002"/>
            <a:chOff x="0" y="317351"/>
            <a:chExt cx="12192000" cy="6858002"/>
          </a:xfrm>
        </p:grpSpPr>
        <p:pic>
          <p:nvPicPr>
            <p:cNvPr id="180" name="Google Shape;180;p28"/>
            <p:cNvPicPr preferRelativeResize="0"/>
            <p:nvPr/>
          </p:nvPicPr>
          <p:blipFill rotWithShape="1">
            <a:blip r:embed="rId3">
              <a:alphaModFix/>
            </a:blip>
            <a:srcRect l="7812" r="7810" b="7534"/>
            <a:stretch/>
          </p:blipFill>
          <p:spPr>
            <a:xfrm>
              <a:off x="0" y="317351"/>
              <a:ext cx="12192000" cy="6858002"/>
            </a:xfrm>
            <a:prstGeom prst="rect">
              <a:avLst/>
            </a:prstGeom>
            <a:noFill/>
            <a:ln>
              <a:noFill/>
            </a:ln>
          </p:spPr>
        </p:pic>
        <p:pic>
          <p:nvPicPr>
            <p:cNvPr id="181" name="Google Shape;181;p28"/>
            <p:cNvPicPr preferRelativeResize="0"/>
            <p:nvPr/>
          </p:nvPicPr>
          <p:blipFill rotWithShape="1">
            <a:blip r:embed="rId4">
              <a:alphaModFix/>
            </a:blip>
            <a:srcRect/>
            <a:stretch/>
          </p:blipFill>
          <p:spPr>
            <a:xfrm>
              <a:off x="0" y="317351"/>
              <a:ext cx="12192000" cy="6858002"/>
            </a:xfrm>
            <a:prstGeom prst="rect">
              <a:avLst/>
            </a:prstGeom>
            <a:noFill/>
            <a:ln>
              <a:noFill/>
            </a:ln>
          </p:spPr>
        </p:pic>
      </p:grpSp>
      <p:pic>
        <p:nvPicPr>
          <p:cNvPr id="182" name="Google Shape;182;p28"/>
          <p:cNvPicPr preferRelativeResize="0"/>
          <p:nvPr/>
        </p:nvPicPr>
        <p:blipFill rotWithShape="1">
          <a:blip r:embed="rId5">
            <a:alphaModFix/>
          </a:blip>
          <a:srcRect/>
          <a:stretch/>
        </p:blipFill>
        <p:spPr>
          <a:xfrm>
            <a:off x="601045" y="390743"/>
            <a:ext cx="1088022" cy="378913"/>
          </a:xfrm>
          <a:prstGeom prst="rect">
            <a:avLst/>
          </a:prstGeom>
          <a:noFill/>
          <a:ln>
            <a:noFill/>
          </a:ln>
        </p:spPr>
      </p:pic>
      <p:pic>
        <p:nvPicPr>
          <p:cNvPr id="183" name="Google Shape;183;p28"/>
          <p:cNvPicPr preferRelativeResize="0"/>
          <p:nvPr/>
        </p:nvPicPr>
        <p:blipFill rotWithShape="1">
          <a:blip r:embed="rId6">
            <a:alphaModFix/>
          </a:blip>
          <a:srcRect/>
          <a:stretch/>
        </p:blipFill>
        <p:spPr>
          <a:xfrm>
            <a:off x="10231904" y="195198"/>
            <a:ext cx="1423672" cy="770002"/>
          </a:xfrm>
          <a:prstGeom prst="rect">
            <a:avLst/>
          </a:prstGeom>
          <a:noFill/>
          <a:ln>
            <a:noFill/>
          </a:ln>
        </p:spPr>
      </p:pic>
      <p:sp>
        <p:nvSpPr>
          <p:cNvPr id="184" name="Google Shape;184;p28"/>
          <p:cNvSpPr/>
          <p:nvPr/>
        </p:nvSpPr>
        <p:spPr>
          <a:xfrm>
            <a:off x="3968150" y="576039"/>
            <a:ext cx="3916391" cy="507333"/>
          </a:xfrm>
          <a:prstGeom prst="roundRect">
            <a:avLst>
              <a:gd name="adj" fmla="val 19170"/>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6" name="Google Shape;186;p28"/>
          <p:cNvSpPr txBox="1"/>
          <p:nvPr/>
        </p:nvSpPr>
        <p:spPr>
          <a:xfrm>
            <a:off x="4002290" y="600445"/>
            <a:ext cx="3916391"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s-CO" sz="2800" b="0" i="0" u="none" strike="noStrike" cap="none" dirty="0">
                <a:solidFill>
                  <a:srgbClr val="001059"/>
                </a:solidFill>
                <a:latin typeface="Nunito Sans Black"/>
                <a:ea typeface="Nunito Sans Black"/>
                <a:cs typeface="Nunito Sans Black"/>
                <a:sym typeface="Nunito Sans Black"/>
              </a:rPr>
              <a:t>Virtual </a:t>
            </a:r>
            <a:r>
              <a:rPr lang="es-CO" sz="2800" b="0" i="0" u="none" strike="noStrike" cap="none" dirty="0" err="1">
                <a:solidFill>
                  <a:srgbClr val="001059"/>
                </a:solidFill>
                <a:latin typeface="Nunito Sans Black"/>
                <a:ea typeface="Nunito Sans Black"/>
                <a:cs typeface="Nunito Sans Black"/>
                <a:sym typeface="Nunito Sans Black"/>
              </a:rPr>
              <a:t>Calls</a:t>
            </a:r>
            <a:endParaRPr sz="1400" b="0" i="0" u="none" strike="noStrike" cap="none" dirty="0">
              <a:solidFill>
                <a:srgbClr val="000000"/>
              </a:solidFill>
              <a:latin typeface="Arial"/>
              <a:ea typeface="Arial"/>
              <a:cs typeface="Arial"/>
              <a:sym typeface="Arial"/>
            </a:endParaRPr>
          </a:p>
        </p:txBody>
      </p:sp>
      <p:sp>
        <p:nvSpPr>
          <p:cNvPr id="9" name="CuadroTexto 8">
            <a:extLst>
              <a:ext uri="{FF2B5EF4-FFF2-40B4-BE49-F238E27FC236}">
                <a16:creationId xmlns:a16="http://schemas.microsoft.com/office/drawing/2014/main" id="{C205FBA4-983E-DDF6-A6EA-3A5EC9CB7D22}"/>
              </a:ext>
            </a:extLst>
          </p:cNvPr>
          <p:cNvSpPr txBox="1"/>
          <p:nvPr/>
        </p:nvSpPr>
        <p:spPr>
          <a:xfrm>
            <a:off x="1800665" y="6025094"/>
            <a:ext cx="10141104" cy="400110"/>
          </a:xfrm>
          <a:prstGeom prst="rect">
            <a:avLst/>
          </a:prstGeom>
          <a:noFill/>
        </p:spPr>
        <p:txBody>
          <a:bodyPr wrap="square">
            <a:spAutoFit/>
          </a:bodyPr>
          <a:lstStyle/>
          <a:p>
            <a:r>
              <a:rPr lang="es-CO" sz="2000">
                <a:solidFill>
                  <a:schemeClr val="bg1"/>
                </a:solidFill>
              </a:rPr>
              <a:t>https://quizizz.com/admin/quiz/66552f3f3b5db03f5b119281?fromSearch=true</a:t>
            </a:r>
            <a:endParaRPr lang="es-CO" sz="2000" dirty="0">
              <a:solidFill>
                <a:schemeClr val="bg1"/>
              </a:solidFill>
            </a:endParaRPr>
          </a:p>
        </p:txBody>
      </p:sp>
      <p:sp>
        <p:nvSpPr>
          <p:cNvPr id="2" name="Google Shape;208;p30">
            <a:extLst>
              <a:ext uri="{FF2B5EF4-FFF2-40B4-BE49-F238E27FC236}">
                <a16:creationId xmlns:a16="http://schemas.microsoft.com/office/drawing/2014/main" id="{65FDDAD8-5DEF-4B99-FEB2-84B224A2B333}"/>
              </a:ext>
            </a:extLst>
          </p:cNvPr>
          <p:cNvSpPr/>
          <p:nvPr/>
        </p:nvSpPr>
        <p:spPr>
          <a:xfrm>
            <a:off x="5501149" y="1284840"/>
            <a:ext cx="1854820" cy="507333"/>
          </a:xfrm>
          <a:prstGeom prst="rect">
            <a:avLst/>
          </a:prstGeom>
          <a:solidFill>
            <a:srgbClr val="D2A6FF">
              <a:alpha val="87450"/>
            </a:srgbClr>
          </a:solidFill>
          <a:ln w="12700" cap="flat" cmpd="sng">
            <a:solidFill>
              <a:srgbClr val="ADF6F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s-CO" sz="4400" dirty="0">
                <a:solidFill>
                  <a:srgbClr val="001059"/>
                </a:solidFill>
                <a:latin typeface="Nunito Sans Black"/>
                <a:sym typeface="Nunito Sans Black"/>
              </a:rPr>
              <a:t>QUIZ</a:t>
            </a:r>
            <a:endParaRPr lang="es-CO" sz="4400" b="0" i="0" u="none" strike="noStrike" cap="none" dirty="0">
              <a:solidFill>
                <a:srgbClr val="000000"/>
              </a:solidFill>
              <a:latin typeface="Arial"/>
              <a:ea typeface="Arial"/>
              <a:cs typeface="Arial"/>
              <a:sym typeface="Arial"/>
            </a:endParaRPr>
          </a:p>
        </p:txBody>
      </p:sp>
      <p:pic>
        <p:nvPicPr>
          <p:cNvPr id="5" name="Imagen 4">
            <a:extLst>
              <a:ext uri="{FF2B5EF4-FFF2-40B4-BE49-F238E27FC236}">
                <a16:creationId xmlns:a16="http://schemas.microsoft.com/office/drawing/2014/main" id="{CBA8239A-1627-F0D4-87D4-52DFFBDF606F}"/>
              </a:ext>
            </a:extLst>
          </p:cNvPr>
          <p:cNvPicPr>
            <a:picLocks noChangeAspect="1"/>
          </p:cNvPicPr>
          <p:nvPr/>
        </p:nvPicPr>
        <p:blipFill>
          <a:blip r:embed="rId7"/>
          <a:stretch>
            <a:fillRect/>
          </a:stretch>
        </p:blipFill>
        <p:spPr>
          <a:xfrm>
            <a:off x="138904" y="2396613"/>
            <a:ext cx="2863645" cy="1718187"/>
          </a:xfrm>
          <a:prstGeom prst="rect">
            <a:avLst/>
          </a:prstGeom>
        </p:spPr>
      </p:pic>
      <p:pic>
        <p:nvPicPr>
          <p:cNvPr id="7" name="Imagen 6">
            <a:extLst>
              <a:ext uri="{FF2B5EF4-FFF2-40B4-BE49-F238E27FC236}">
                <a16:creationId xmlns:a16="http://schemas.microsoft.com/office/drawing/2014/main" id="{06DDD648-DF8B-C481-76FF-F69FF51C6AEA}"/>
              </a:ext>
            </a:extLst>
          </p:cNvPr>
          <p:cNvPicPr>
            <a:picLocks noChangeAspect="1"/>
          </p:cNvPicPr>
          <p:nvPr/>
        </p:nvPicPr>
        <p:blipFill rotWithShape="1">
          <a:blip r:embed="rId8"/>
          <a:srcRect t="15781" r="28266" b="37844"/>
          <a:stretch/>
        </p:blipFill>
        <p:spPr>
          <a:xfrm>
            <a:off x="3141453" y="2019209"/>
            <a:ext cx="8745794" cy="3178912"/>
          </a:xfrm>
          <a:prstGeom prst="rect">
            <a:avLst/>
          </a:prstGeom>
        </p:spPr>
      </p:pic>
    </p:spTree>
    <p:extLst>
      <p:ext uri="{BB962C8B-B14F-4D97-AF65-F5344CB8AC3E}">
        <p14:creationId xmlns:p14="http://schemas.microsoft.com/office/powerpoint/2010/main" val="2108805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grpSp>
        <p:nvGrpSpPr>
          <p:cNvPr id="221" name="Google Shape;221;p13"/>
          <p:cNvGrpSpPr/>
          <p:nvPr/>
        </p:nvGrpSpPr>
        <p:grpSpPr>
          <a:xfrm>
            <a:off x="0" y="-1"/>
            <a:ext cx="12192000" cy="6858002"/>
            <a:chOff x="0" y="317351"/>
            <a:chExt cx="12192000" cy="6858002"/>
          </a:xfrm>
        </p:grpSpPr>
        <p:pic>
          <p:nvPicPr>
            <p:cNvPr id="222" name="Google Shape;222;p13"/>
            <p:cNvPicPr preferRelativeResize="0"/>
            <p:nvPr/>
          </p:nvPicPr>
          <p:blipFill rotWithShape="1">
            <a:blip r:embed="rId3">
              <a:alphaModFix/>
            </a:blip>
            <a:srcRect l="7812" r="7810" b="7534"/>
            <a:stretch/>
          </p:blipFill>
          <p:spPr>
            <a:xfrm>
              <a:off x="0" y="317351"/>
              <a:ext cx="12192000" cy="6858002"/>
            </a:xfrm>
            <a:prstGeom prst="rect">
              <a:avLst/>
            </a:prstGeom>
            <a:noFill/>
            <a:ln>
              <a:noFill/>
            </a:ln>
          </p:spPr>
        </p:pic>
        <p:pic>
          <p:nvPicPr>
            <p:cNvPr id="223" name="Google Shape;223;p13"/>
            <p:cNvPicPr preferRelativeResize="0"/>
            <p:nvPr/>
          </p:nvPicPr>
          <p:blipFill rotWithShape="1">
            <a:blip r:embed="rId4">
              <a:alphaModFix/>
            </a:blip>
            <a:srcRect/>
            <a:stretch/>
          </p:blipFill>
          <p:spPr>
            <a:xfrm>
              <a:off x="0" y="317351"/>
              <a:ext cx="12192000" cy="6858002"/>
            </a:xfrm>
            <a:prstGeom prst="rect">
              <a:avLst/>
            </a:prstGeom>
            <a:noFill/>
            <a:ln>
              <a:noFill/>
            </a:ln>
          </p:spPr>
        </p:pic>
      </p:grpSp>
      <p:pic>
        <p:nvPicPr>
          <p:cNvPr id="224" name="Google Shape;224;p13"/>
          <p:cNvPicPr preferRelativeResize="0"/>
          <p:nvPr/>
        </p:nvPicPr>
        <p:blipFill rotWithShape="1">
          <a:blip r:embed="rId5">
            <a:alphaModFix/>
          </a:blip>
          <a:srcRect/>
          <a:stretch/>
        </p:blipFill>
        <p:spPr>
          <a:xfrm>
            <a:off x="2340554" y="1970769"/>
            <a:ext cx="7510889" cy="2916462"/>
          </a:xfrm>
          <a:prstGeom prst="rect">
            <a:avLst/>
          </a:prstGeom>
          <a:noFill/>
          <a:ln>
            <a:noFill/>
          </a:ln>
        </p:spPr>
      </p:pic>
      <p:pic>
        <p:nvPicPr>
          <p:cNvPr id="225" name="Google Shape;225;p13"/>
          <p:cNvPicPr preferRelativeResize="0"/>
          <p:nvPr/>
        </p:nvPicPr>
        <p:blipFill rotWithShape="1">
          <a:blip r:embed="rId6">
            <a:alphaModFix/>
          </a:blip>
          <a:srcRect/>
          <a:stretch/>
        </p:blipFill>
        <p:spPr>
          <a:xfrm>
            <a:off x="4592280" y="324169"/>
            <a:ext cx="3007439" cy="1441064"/>
          </a:xfrm>
          <a:prstGeom prst="rect">
            <a:avLst/>
          </a:prstGeom>
          <a:noFill/>
          <a:ln>
            <a:noFill/>
          </a:ln>
        </p:spPr>
      </p:pic>
      <p:pic>
        <p:nvPicPr>
          <p:cNvPr id="226" name="Google Shape;226;p13"/>
          <p:cNvPicPr preferRelativeResize="0"/>
          <p:nvPr/>
        </p:nvPicPr>
        <p:blipFill rotWithShape="1">
          <a:blip r:embed="rId7">
            <a:alphaModFix/>
          </a:blip>
          <a:srcRect/>
          <a:stretch/>
        </p:blipFill>
        <p:spPr>
          <a:xfrm>
            <a:off x="9712776" y="5933677"/>
            <a:ext cx="2164967" cy="669682"/>
          </a:xfrm>
          <a:prstGeom prst="rect">
            <a:avLst/>
          </a:prstGeom>
          <a:noFill/>
          <a:ln>
            <a:noFill/>
          </a:ln>
        </p:spPr>
      </p:pic>
      <p:grpSp>
        <p:nvGrpSpPr>
          <p:cNvPr id="227" name="Google Shape;227;p13"/>
          <p:cNvGrpSpPr/>
          <p:nvPr/>
        </p:nvGrpSpPr>
        <p:grpSpPr>
          <a:xfrm>
            <a:off x="626477" y="254641"/>
            <a:ext cx="11251266" cy="983288"/>
            <a:chOff x="626477" y="254641"/>
            <a:chExt cx="11251266" cy="983288"/>
          </a:xfrm>
        </p:grpSpPr>
        <p:pic>
          <p:nvPicPr>
            <p:cNvPr id="228" name="Google Shape;228;p13"/>
            <p:cNvPicPr preferRelativeResize="0"/>
            <p:nvPr/>
          </p:nvPicPr>
          <p:blipFill rotWithShape="1">
            <a:blip r:embed="rId8">
              <a:alphaModFix/>
            </a:blip>
            <a:srcRect/>
            <a:stretch/>
          </p:blipFill>
          <p:spPr>
            <a:xfrm>
              <a:off x="10059722" y="254641"/>
              <a:ext cx="1818021" cy="983288"/>
            </a:xfrm>
            <a:prstGeom prst="rect">
              <a:avLst/>
            </a:prstGeom>
            <a:noFill/>
            <a:ln>
              <a:noFill/>
            </a:ln>
          </p:spPr>
        </p:pic>
        <p:pic>
          <p:nvPicPr>
            <p:cNvPr id="229" name="Google Shape;229;p13"/>
            <p:cNvPicPr preferRelativeResize="0"/>
            <p:nvPr/>
          </p:nvPicPr>
          <p:blipFill rotWithShape="1">
            <a:blip r:embed="rId9">
              <a:alphaModFix/>
            </a:blip>
            <a:srcRect/>
            <a:stretch/>
          </p:blipFill>
          <p:spPr>
            <a:xfrm>
              <a:off x="626477" y="484081"/>
              <a:ext cx="1505800" cy="524408"/>
            </a:xfrm>
            <a:prstGeom prst="rect">
              <a:avLst/>
            </a:prstGeom>
            <a:noFill/>
            <a:ln>
              <a:noFill/>
            </a:ln>
          </p:spPr>
        </p:pic>
      </p:grpSp>
    </p:spTree>
    <p:extLst>
      <p:ext uri="{BB962C8B-B14F-4D97-AF65-F5344CB8AC3E}">
        <p14:creationId xmlns:p14="http://schemas.microsoft.com/office/powerpoint/2010/main" val="474898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grpSp>
        <p:nvGrpSpPr>
          <p:cNvPr id="152" name="Google Shape;152;p27"/>
          <p:cNvGrpSpPr/>
          <p:nvPr/>
        </p:nvGrpSpPr>
        <p:grpSpPr>
          <a:xfrm>
            <a:off x="0" y="-1"/>
            <a:ext cx="12192000" cy="6858002"/>
            <a:chOff x="0" y="317351"/>
            <a:chExt cx="12192000" cy="6858002"/>
          </a:xfrm>
        </p:grpSpPr>
        <p:pic>
          <p:nvPicPr>
            <p:cNvPr id="153" name="Google Shape;153;p27"/>
            <p:cNvPicPr preferRelativeResize="0"/>
            <p:nvPr/>
          </p:nvPicPr>
          <p:blipFill rotWithShape="1">
            <a:blip r:embed="rId3">
              <a:alphaModFix/>
            </a:blip>
            <a:srcRect l="7812" r="7810" b="7534"/>
            <a:stretch/>
          </p:blipFill>
          <p:spPr>
            <a:xfrm>
              <a:off x="0" y="317351"/>
              <a:ext cx="12192000" cy="6858002"/>
            </a:xfrm>
            <a:prstGeom prst="rect">
              <a:avLst/>
            </a:prstGeom>
            <a:noFill/>
            <a:ln>
              <a:noFill/>
            </a:ln>
          </p:spPr>
        </p:pic>
        <p:pic>
          <p:nvPicPr>
            <p:cNvPr id="154" name="Google Shape;154;p27"/>
            <p:cNvPicPr preferRelativeResize="0"/>
            <p:nvPr/>
          </p:nvPicPr>
          <p:blipFill rotWithShape="1">
            <a:blip r:embed="rId4">
              <a:alphaModFix/>
            </a:blip>
            <a:srcRect/>
            <a:stretch/>
          </p:blipFill>
          <p:spPr>
            <a:xfrm>
              <a:off x="0" y="317351"/>
              <a:ext cx="12192000" cy="6858002"/>
            </a:xfrm>
            <a:prstGeom prst="rect">
              <a:avLst/>
            </a:prstGeom>
            <a:noFill/>
            <a:ln>
              <a:noFill/>
            </a:ln>
          </p:spPr>
        </p:pic>
      </p:grpSp>
      <p:pic>
        <p:nvPicPr>
          <p:cNvPr id="158" name="Google Shape;158;p27"/>
          <p:cNvPicPr preferRelativeResize="0"/>
          <p:nvPr/>
        </p:nvPicPr>
        <p:blipFill rotWithShape="1">
          <a:blip r:embed="rId5">
            <a:alphaModFix/>
          </a:blip>
          <a:srcRect/>
          <a:stretch/>
        </p:blipFill>
        <p:spPr>
          <a:xfrm>
            <a:off x="601045" y="390743"/>
            <a:ext cx="1088022" cy="378913"/>
          </a:xfrm>
          <a:prstGeom prst="rect">
            <a:avLst/>
          </a:prstGeom>
          <a:noFill/>
          <a:ln>
            <a:noFill/>
          </a:ln>
        </p:spPr>
      </p:pic>
      <p:pic>
        <p:nvPicPr>
          <p:cNvPr id="159" name="Google Shape;159;p27"/>
          <p:cNvPicPr preferRelativeResize="0"/>
          <p:nvPr/>
        </p:nvPicPr>
        <p:blipFill rotWithShape="1">
          <a:blip r:embed="rId6">
            <a:alphaModFix/>
          </a:blip>
          <a:srcRect/>
          <a:stretch/>
        </p:blipFill>
        <p:spPr>
          <a:xfrm>
            <a:off x="10231904" y="195198"/>
            <a:ext cx="1423672" cy="770002"/>
          </a:xfrm>
          <a:prstGeom prst="rect">
            <a:avLst/>
          </a:prstGeom>
          <a:noFill/>
          <a:ln>
            <a:noFill/>
          </a:ln>
        </p:spPr>
      </p:pic>
      <p:sp>
        <p:nvSpPr>
          <p:cNvPr id="160" name="Google Shape;160;p27"/>
          <p:cNvSpPr/>
          <p:nvPr/>
        </p:nvSpPr>
        <p:spPr>
          <a:xfrm>
            <a:off x="4249505" y="457867"/>
            <a:ext cx="5119578" cy="507333"/>
          </a:xfrm>
          <a:prstGeom prst="roundRect">
            <a:avLst>
              <a:gd name="adj" fmla="val 19170"/>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61" name="Google Shape;161;p27"/>
          <p:cNvSpPr txBox="1"/>
          <p:nvPr/>
        </p:nvSpPr>
        <p:spPr>
          <a:xfrm>
            <a:off x="4357848" y="1590881"/>
            <a:ext cx="7392693" cy="40006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s-CO" sz="2000" b="1" i="0" u="none" strike="noStrike" kern="0" cap="none" spc="0" normalizeH="0" baseline="0" noProof="0" dirty="0" err="1">
                <a:ln>
                  <a:noFill/>
                </a:ln>
                <a:solidFill>
                  <a:srgbClr val="FFFFFF"/>
                </a:solidFill>
                <a:effectLst/>
                <a:uLnTx/>
                <a:uFillTx/>
                <a:latin typeface="Nunito Sans"/>
                <a:ea typeface="Nunito Sans"/>
                <a:cs typeface="Nunito Sans"/>
                <a:sym typeface="Nunito Sans"/>
              </a:rPr>
              <a:t>Read</a:t>
            </a:r>
            <a:r>
              <a:rPr kumimoji="0" lang="es-CO" sz="2000" b="1" i="0" u="none" strike="noStrike" kern="0" cap="none" spc="0" normalizeH="0" baseline="0" noProof="0" dirty="0">
                <a:ln>
                  <a:noFill/>
                </a:ln>
                <a:solidFill>
                  <a:srgbClr val="FFFFFF"/>
                </a:solidFill>
                <a:effectLst/>
                <a:uLnTx/>
                <a:uFillTx/>
                <a:latin typeface="Nunito Sans"/>
                <a:ea typeface="Nunito Sans"/>
                <a:cs typeface="Nunito Sans"/>
                <a:sym typeface="Nunito Sans"/>
              </a:rPr>
              <a:t> the </a:t>
            </a:r>
            <a:r>
              <a:rPr kumimoji="0" lang="es-CO" sz="2000" b="1" i="0" u="none" strike="noStrike" kern="0" cap="none" spc="0" normalizeH="0" baseline="0" noProof="0" dirty="0" err="1">
                <a:ln>
                  <a:noFill/>
                </a:ln>
                <a:solidFill>
                  <a:srgbClr val="FFFFFF"/>
                </a:solidFill>
                <a:effectLst/>
                <a:uLnTx/>
                <a:uFillTx/>
                <a:latin typeface="Nunito Sans"/>
                <a:ea typeface="Nunito Sans"/>
                <a:cs typeface="Nunito Sans"/>
                <a:sym typeface="Nunito Sans"/>
              </a:rPr>
              <a:t>definition</a:t>
            </a:r>
            <a:r>
              <a:rPr kumimoji="0" lang="es-CO" sz="2000" b="1" i="0" u="none" strike="noStrike" kern="0" cap="none" spc="0" normalizeH="0" baseline="0" noProof="0" dirty="0">
                <a:ln>
                  <a:noFill/>
                </a:ln>
                <a:solidFill>
                  <a:srgbClr val="FFFFFF"/>
                </a:solidFill>
                <a:effectLst/>
                <a:uLnTx/>
                <a:uFillTx/>
                <a:latin typeface="Nunito Sans"/>
                <a:ea typeface="Nunito Sans"/>
                <a:cs typeface="Nunito Sans"/>
                <a:sym typeface="Nunito Sans"/>
              </a:rPr>
              <a:t> and </a:t>
            </a:r>
            <a:r>
              <a:rPr kumimoji="0" lang="es-CO" sz="2000" b="1" i="0" u="none" strike="noStrike" kern="0" cap="none" spc="0" normalizeH="0" baseline="0" noProof="0" dirty="0" err="1">
                <a:ln>
                  <a:noFill/>
                </a:ln>
                <a:solidFill>
                  <a:srgbClr val="FFFFFF"/>
                </a:solidFill>
                <a:effectLst/>
                <a:uLnTx/>
                <a:uFillTx/>
                <a:latin typeface="Nunito Sans"/>
                <a:ea typeface="Nunito Sans"/>
                <a:cs typeface="Nunito Sans"/>
                <a:sym typeface="Nunito Sans"/>
              </a:rPr>
              <a:t>unscramble</a:t>
            </a:r>
            <a:r>
              <a:rPr kumimoji="0" lang="es-CO" sz="2000" b="1" i="0" u="none" strike="noStrike" kern="0" cap="none" spc="0" normalizeH="0" baseline="0" noProof="0" dirty="0">
                <a:ln>
                  <a:noFill/>
                </a:ln>
                <a:solidFill>
                  <a:srgbClr val="FFFFFF"/>
                </a:solidFill>
                <a:effectLst/>
                <a:uLnTx/>
                <a:uFillTx/>
                <a:latin typeface="Nunito Sans"/>
                <a:ea typeface="Nunito Sans"/>
                <a:cs typeface="Nunito Sans"/>
                <a:sym typeface="Nunito Sans"/>
              </a:rPr>
              <a:t> the </a:t>
            </a:r>
            <a:r>
              <a:rPr kumimoji="0" lang="es-CO" sz="2000" b="1" i="0" u="none" strike="noStrike" kern="0" cap="none" spc="0" normalizeH="0" baseline="0" noProof="0" dirty="0" err="1">
                <a:ln>
                  <a:noFill/>
                </a:ln>
                <a:solidFill>
                  <a:srgbClr val="FFFFFF"/>
                </a:solidFill>
                <a:effectLst/>
                <a:uLnTx/>
                <a:uFillTx/>
                <a:latin typeface="Nunito Sans"/>
                <a:ea typeface="Nunito Sans"/>
                <a:cs typeface="Nunito Sans"/>
                <a:sym typeface="Nunito Sans"/>
              </a:rPr>
              <a:t>letters</a:t>
            </a:r>
            <a:r>
              <a:rPr kumimoji="0" lang="es-CO" sz="2000" b="1" i="0" u="none" strike="noStrike" kern="0" cap="none" spc="0" normalizeH="0" baseline="0" noProof="0" dirty="0">
                <a:ln>
                  <a:noFill/>
                </a:ln>
                <a:solidFill>
                  <a:srgbClr val="FFFFFF"/>
                </a:solidFill>
                <a:effectLst/>
                <a:uLnTx/>
                <a:uFillTx/>
                <a:latin typeface="Nunito Sans"/>
                <a:ea typeface="Nunito Sans"/>
                <a:cs typeface="Nunito Sans"/>
                <a:sym typeface="Nunito Sans"/>
              </a:rPr>
              <a:t> </a:t>
            </a:r>
            <a:r>
              <a:rPr kumimoji="0" lang="es-CO" sz="2000" b="1" i="0" u="none" strike="noStrike" kern="0" cap="none" spc="0" normalizeH="0" baseline="0" noProof="0" dirty="0" err="1">
                <a:ln>
                  <a:noFill/>
                </a:ln>
                <a:solidFill>
                  <a:srgbClr val="FFFFFF"/>
                </a:solidFill>
                <a:effectLst/>
                <a:uLnTx/>
                <a:uFillTx/>
                <a:latin typeface="Nunito Sans"/>
                <a:ea typeface="Nunito Sans"/>
                <a:cs typeface="Nunito Sans"/>
                <a:sym typeface="Nunito Sans"/>
              </a:rPr>
              <a:t>to</a:t>
            </a:r>
            <a:r>
              <a:rPr kumimoji="0" lang="es-CO" sz="2000" b="1" i="0" u="none" strike="noStrike" kern="0" cap="none" spc="0" normalizeH="0" baseline="0" noProof="0" dirty="0">
                <a:ln>
                  <a:noFill/>
                </a:ln>
                <a:solidFill>
                  <a:srgbClr val="FFFFFF"/>
                </a:solidFill>
                <a:effectLst/>
                <a:uLnTx/>
                <a:uFillTx/>
                <a:latin typeface="Nunito Sans"/>
                <a:ea typeface="Nunito Sans"/>
                <a:cs typeface="Nunito Sans"/>
                <a:sym typeface="Nunito Sans"/>
              </a:rPr>
              <a:t> </a:t>
            </a:r>
            <a:r>
              <a:rPr kumimoji="0" lang="es-CO" sz="2000" b="1" i="0" u="none" strike="noStrike" kern="0" cap="none" spc="0" normalizeH="0" baseline="0" noProof="0" dirty="0" err="1">
                <a:ln>
                  <a:noFill/>
                </a:ln>
                <a:solidFill>
                  <a:srgbClr val="FFFFFF"/>
                </a:solidFill>
                <a:effectLst/>
                <a:uLnTx/>
                <a:uFillTx/>
                <a:latin typeface="Nunito Sans"/>
                <a:ea typeface="Nunito Sans"/>
                <a:cs typeface="Nunito Sans"/>
                <a:sym typeface="Nunito Sans"/>
              </a:rPr>
              <a:t>get</a:t>
            </a:r>
            <a:r>
              <a:rPr kumimoji="0" lang="es-CO" sz="2000" b="1" i="0" u="none" strike="noStrike" kern="0" cap="none" spc="0" normalizeH="0" baseline="0" noProof="0" dirty="0">
                <a:ln>
                  <a:noFill/>
                </a:ln>
                <a:solidFill>
                  <a:srgbClr val="FFFFFF"/>
                </a:solidFill>
                <a:effectLst/>
                <a:uLnTx/>
                <a:uFillTx/>
                <a:latin typeface="Nunito Sans"/>
                <a:ea typeface="Nunito Sans"/>
                <a:cs typeface="Nunito Sans"/>
                <a:sym typeface="Nunito Sans"/>
              </a:rPr>
              <a:t> the </a:t>
            </a:r>
            <a:r>
              <a:rPr kumimoji="0" lang="es-CO" sz="2000" b="1" i="0" u="none" strike="noStrike" kern="0" cap="none" spc="0" normalizeH="0" baseline="0" noProof="0" dirty="0" err="1">
                <a:ln>
                  <a:noFill/>
                </a:ln>
                <a:solidFill>
                  <a:srgbClr val="FFFFFF"/>
                </a:solidFill>
                <a:effectLst/>
                <a:uLnTx/>
                <a:uFillTx/>
                <a:latin typeface="Nunito Sans"/>
                <a:ea typeface="Nunito Sans"/>
                <a:cs typeface="Nunito Sans"/>
                <a:sym typeface="Nunito Sans"/>
              </a:rPr>
              <a:t>job</a:t>
            </a:r>
            <a:r>
              <a:rPr kumimoji="0" lang="es-CO" sz="2000" b="1" i="0" u="none" strike="noStrike" kern="0" cap="none" spc="0" normalizeH="0" baseline="0" noProof="0" dirty="0">
                <a:ln>
                  <a:noFill/>
                </a:ln>
                <a:solidFill>
                  <a:srgbClr val="FFFFFF"/>
                </a:solidFill>
                <a:effectLst/>
                <a:uLnTx/>
                <a:uFillTx/>
                <a:latin typeface="Nunito Sans"/>
                <a:ea typeface="Nunito Sans"/>
                <a:cs typeface="Nunito Sans"/>
                <a:sym typeface="Nunito Sans"/>
              </a:rPr>
              <a:t>.</a:t>
            </a:r>
            <a:endParaRPr kumimoji="0" sz="1600" b="1"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162" name="Google Shape;162;p27"/>
          <p:cNvSpPr txBox="1"/>
          <p:nvPr/>
        </p:nvSpPr>
        <p:spPr>
          <a:xfrm>
            <a:off x="4872677" y="508066"/>
            <a:ext cx="3916391" cy="52318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2800"/>
              <a:buFont typeface="Arial"/>
              <a:buNone/>
              <a:tabLst/>
              <a:defRPr/>
            </a:pPr>
            <a:r>
              <a:rPr lang="es-CO" sz="2800" dirty="0">
                <a:solidFill>
                  <a:srgbClr val="001059"/>
                </a:solidFill>
                <a:latin typeface="Nunito Sans Black"/>
                <a:ea typeface="Nunito Sans Black"/>
                <a:cs typeface="Nunito Sans Black"/>
                <a:sym typeface="Nunito Sans Black"/>
              </a:rPr>
              <a:t>REVIEW  </a:t>
            </a:r>
            <a:r>
              <a:rPr kumimoji="0" lang="es-CO" sz="2800" b="0" i="0" u="none" strike="noStrike" kern="0" cap="none" spc="0" normalizeH="0" baseline="0" noProof="0" dirty="0">
                <a:ln>
                  <a:noFill/>
                </a:ln>
                <a:solidFill>
                  <a:srgbClr val="001059"/>
                </a:solidFill>
                <a:effectLst/>
                <a:uLnTx/>
                <a:uFillTx/>
                <a:latin typeface="Nunito Sans Black"/>
                <a:ea typeface="Nunito Sans Black"/>
                <a:cs typeface="Nunito Sans Black"/>
                <a:sym typeface="Nunito Sans Black"/>
              </a:rPr>
              <a:t>ANAGRAM</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3" name="Imagen 2">
            <a:extLst>
              <a:ext uri="{FF2B5EF4-FFF2-40B4-BE49-F238E27FC236}">
                <a16:creationId xmlns:a16="http://schemas.microsoft.com/office/drawing/2014/main" id="{05EE187F-373D-04AC-3F1B-525864A7D6D2}"/>
              </a:ext>
            </a:extLst>
          </p:cNvPr>
          <p:cNvPicPr>
            <a:picLocks noChangeAspect="1"/>
          </p:cNvPicPr>
          <p:nvPr/>
        </p:nvPicPr>
        <p:blipFill>
          <a:blip r:embed="rId7"/>
          <a:stretch>
            <a:fillRect/>
          </a:stretch>
        </p:blipFill>
        <p:spPr>
          <a:xfrm>
            <a:off x="6447691" y="2343686"/>
            <a:ext cx="4975275" cy="2797226"/>
          </a:xfrm>
          <a:prstGeom prst="rect">
            <a:avLst/>
          </a:prstGeom>
        </p:spPr>
      </p:pic>
      <p:sp>
        <p:nvSpPr>
          <p:cNvPr id="5" name="CuadroTexto 4">
            <a:extLst>
              <a:ext uri="{FF2B5EF4-FFF2-40B4-BE49-F238E27FC236}">
                <a16:creationId xmlns:a16="http://schemas.microsoft.com/office/drawing/2014/main" id="{D683D8E3-A8AE-35C3-7A41-ABC4400D5EA7}"/>
              </a:ext>
            </a:extLst>
          </p:cNvPr>
          <p:cNvSpPr txBox="1"/>
          <p:nvPr/>
        </p:nvSpPr>
        <p:spPr>
          <a:xfrm>
            <a:off x="6560252" y="5476236"/>
            <a:ext cx="4444447"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CO" sz="1400" b="0" i="0" u="none" strike="noStrike" kern="0" cap="none" spc="0" normalizeH="0" baseline="0" noProof="0" dirty="0">
                <a:ln>
                  <a:noFill/>
                </a:ln>
                <a:solidFill>
                  <a:srgbClr val="FFFFFF"/>
                </a:solidFill>
                <a:effectLst/>
                <a:uLnTx/>
                <a:uFillTx/>
                <a:latin typeface="Arial"/>
                <a:cs typeface="Arial"/>
                <a:sym typeface="Arial"/>
                <a:hlinkClick r:id="rId8"/>
              </a:rPr>
              <a:t>https://wordwall.net/es/resource/70654305/jobs-in-it</a:t>
            </a:r>
            <a:endParaRPr kumimoji="0" lang="es-CO" sz="1400" b="0" i="0" u="none" strike="noStrike" kern="0" cap="none" spc="0" normalizeH="0" baseline="0" noProof="0" dirty="0">
              <a:ln>
                <a:noFill/>
              </a:ln>
              <a:solidFill>
                <a:srgbClr val="FFFFFF"/>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s-CO" sz="1400" b="0" i="0" u="none" strike="noStrike" kern="0" cap="none" spc="0" normalizeH="0" baseline="0" noProof="0" dirty="0">
              <a:ln>
                <a:noFill/>
              </a:ln>
              <a:solidFill>
                <a:srgbClr val="FFFFFF"/>
              </a:solidFill>
              <a:effectLst/>
              <a:uLnTx/>
              <a:uFillTx/>
              <a:latin typeface="Arial"/>
              <a:cs typeface="Arial"/>
              <a:sym typeface="Arial"/>
            </a:endParaRPr>
          </a:p>
        </p:txBody>
      </p:sp>
      <p:pic>
        <p:nvPicPr>
          <p:cNvPr id="2" name="Picture 2" descr="IT Jobs | Computerworld">
            <a:extLst>
              <a:ext uri="{FF2B5EF4-FFF2-40B4-BE49-F238E27FC236}">
                <a16:creationId xmlns:a16="http://schemas.microsoft.com/office/drawing/2014/main" id="{88680D6F-1A9D-5DD9-D13C-B1CC442A0F9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6863" y="2158612"/>
            <a:ext cx="5961405" cy="39670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grpSp>
        <p:nvGrpSpPr>
          <p:cNvPr id="105" name="Google Shape;105;p2"/>
          <p:cNvGrpSpPr/>
          <p:nvPr/>
        </p:nvGrpSpPr>
        <p:grpSpPr>
          <a:xfrm>
            <a:off x="0" y="-1"/>
            <a:ext cx="12192000" cy="6858002"/>
            <a:chOff x="0" y="317351"/>
            <a:chExt cx="12192000" cy="6858002"/>
          </a:xfrm>
        </p:grpSpPr>
        <p:pic>
          <p:nvPicPr>
            <p:cNvPr id="106" name="Google Shape;106;p2"/>
            <p:cNvPicPr preferRelativeResize="0"/>
            <p:nvPr/>
          </p:nvPicPr>
          <p:blipFill rotWithShape="1">
            <a:blip r:embed="rId3">
              <a:alphaModFix/>
            </a:blip>
            <a:srcRect l="7812" r="7810" b="7534"/>
            <a:stretch/>
          </p:blipFill>
          <p:spPr>
            <a:xfrm>
              <a:off x="0" y="317351"/>
              <a:ext cx="12192000" cy="6858002"/>
            </a:xfrm>
            <a:prstGeom prst="rect">
              <a:avLst/>
            </a:prstGeom>
            <a:noFill/>
            <a:ln>
              <a:noFill/>
            </a:ln>
          </p:spPr>
        </p:pic>
        <p:pic>
          <p:nvPicPr>
            <p:cNvPr id="107" name="Google Shape;107;p2"/>
            <p:cNvPicPr preferRelativeResize="0"/>
            <p:nvPr/>
          </p:nvPicPr>
          <p:blipFill rotWithShape="1">
            <a:blip r:embed="rId4">
              <a:alphaModFix/>
            </a:blip>
            <a:srcRect/>
            <a:stretch/>
          </p:blipFill>
          <p:spPr>
            <a:xfrm>
              <a:off x="0" y="317351"/>
              <a:ext cx="12192000" cy="6858002"/>
            </a:xfrm>
            <a:prstGeom prst="rect">
              <a:avLst/>
            </a:prstGeom>
            <a:noFill/>
            <a:ln>
              <a:noFill/>
            </a:ln>
          </p:spPr>
        </p:pic>
      </p:grpSp>
      <p:pic>
        <p:nvPicPr>
          <p:cNvPr id="108" name="Google Shape;108;p2"/>
          <p:cNvPicPr preferRelativeResize="0"/>
          <p:nvPr/>
        </p:nvPicPr>
        <p:blipFill rotWithShape="1">
          <a:blip r:embed="rId5">
            <a:alphaModFix/>
          </a:blip>
          <a:srcRect/>
          <a:stretch/>
        </p:blipFill>
        <p:spPr>
          <a:xfrm>
            <a:off x="4815518" y="165438"/>
            <a:ext cx="2339170" cy="1120852"/>
          </a:xfrm>
          <a:prstGeom prst="rect">
            <a:avLst/>
          </a:prstGeom>
          <a:noFill/>
          <a:ln>
            <a:noFill/>
          </a:ln>
        </p:spPr>
      </p:pic>
      <p:sp>
        <p:nvSpPr>
          <p:cNvPr id="109" name="Google Shape;109;p2"/>
          <p:cNvSpPr txBox="1"/>
          <p:nvPr/>
        </p:nvSpPr>
        <p:spPr>
          <a:xfrm>
            <a:off x="2753576" y="1352266"/>
            <a:ext cx="7106881" cy="86177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s-CO" sz="5000" b="0" i="0" u="none" strike="noStrike" cap="none">
                <a:solidFill>
                  <a:srgbClr val="D2A6FF"/>
                </a:solidFill>
                <a:latin typeface="Arial"/>
                <a:ea typeface="Arial"/>
                <a:cs typeface="Arial"/>
                <a:sym typeface="Arial"/>
              </a:rPr>
              <a:t>Table of content</a:t>
            </a:r>
            <a:endParaRPr/>
          </a:p>
        </p:txBody>
      </p:sp>
      <p:sp>
        <p:nvSpPr>
          <p:cNvPr id="110" name="Google Shape;110;p2"/>
          <p:cNvSpPr/>
          <p:nvPr/>
        </p:nvSpPr>
        <p:spPr>
          <a:xfrm>
            <a:off x="3476266" y="2461172"/>
            <a:ext cx="790226" cy="790226"/>
          </a:xfrm>
          <a:prstGeom prst="ellipse">
            <a:avLst/>
          </a:prstGeom>
          <a:solidFill>
            <a:srgbClr val="ADF6FE"/>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2"/>
          <p:cNvSpPr/>
          <p:nvPr/>
        </p:nvSpPr>
        <p:spPr>
          <a:xfrm>
            <a:off x="3476266" y="3603906"/>
            <a:ext cx="790226" cy="790226"/>
          </a:xfrm>
          <a:prstGeom prst="ellipse">
            <a:avLst/>
          </a:prstGeom>
          <a:solidFill>
            <a:srgbClr val="ADF6FE"/>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2" name="Google Shape;112;p2"/>
          <p:cNvSpPr/>
          <p:nvPr/>
        </p:nvSpPr>
        <p:spPr>
          <a:xfrm>
            <a:off x="3476266" y="4757859"/>
            <a:ext cx="790226" cy="790226"/>
          </a:xfrm>
          <a:prstGeom prst="ellipse">
            <a:avLst/>
          </a:prstGeom>
          <a:solidFill>
            <a:srgbClr val="ADF6FE"/>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 name="Google Shape;113;p2"/>
          <p:cNvSpPr/>
          <p:nvPr/>
        </p:nvSpPr>
        <p:spPr>
          <a:xfrm>
            <a:off x="4630461" y="2580983"/>
            <a:ext cx="4191000" cy="660742"/>
          </a:xfrm>
          <a:prstGeom prst="roundRect">
            <a:avLst>
              <a:gd name="adj" fmla="val 16667"/>
            </a:avLst>
          </a:prstGeom>
          <a:solidFill>
            <a:srgbClr val="ADF6FE"/>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DF6FE"/>
              </a:solidFill>
              <a:latin typeface="Calibri"/>
              <a:ea typeface="Calibri"/>
              <a:cs typeface="Calibri"/>
              <a:sym typeface="Calibri"/>
            </a:endParaRPr>
          </a:p>
        </p:txBody>
      </p:sp>
      <p:sp>
        <p:nvSpPr>
          <p:cNvPr id="114" name="Google Shape;114;p2"/>
          <p:cNvSpPr/>
          <p:nvPr/>
        </p:nvSpPr>
        <p:spPr>
          <a:xfrm>
            <a:off x="4630461" y="3668648"/>
            <a:ext cx="4191000" cy="660742"/>
          </a:xfrm>
          <a:prstGeom prst="roundRect">
            <a:avLst>
              <a:gd name="adj" fmla="val 16667"/>
            </a:avLst>
          </a:prstGeom>
          <a:solidFill>
            <a:srgbClr val="ADF6FE"/>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DF6FE"/>
              </a:solidFill>
              <a:latin typeface="Calibri"/>
              <a:ea typeface="Calibri"/>
              <a:cs typeface="Calibri"/>
              <a:sym typeface="Calibri"/>
            </a:endParaRPr>
          </a:p>
        </p:txBody>
      </p:sp>
      <p:sp>
        <p:nvSpPr>
          <p:cNvPr id="115" name="Google Shape;115;p2"/>
          <p:cNvSpPr/>
          <p:nvPr/>
        </p:nvSpPr>
        <p:spPr>
          <a:xfrm>
            <a:off x="4630461" y="4822601"/>
            <a:ext cx="4191000" cy="660742"/>
          </a:xfrm>
          <a:prstGeom prst="roundRect">
            <a:avLst>
              <a:gd name="adj" fmla="val 16667"/>
            </a:avLst>
          </a:prstGeom>
          <a:solidFill>
            <a:srgbClr val="ADF6FE"/>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DF6FE"/>
              </a:solidFill>
              <a:latin typeface="Calibri"/>
              <a:ea typeface="Calibri"/>
              <a:cs typeface="Calibri"/>
              <a:sym typeface="Calibri"/>
            </a:endParaRPr>
          </a:p>
        </p:txBody>
      </p:sp>
      <p:sp>
        <p:nvSpPr>
          <p:cNvPr id="116" name="Google Shape;116;p2"/>
          <p:cNvSpPr txBox="1"/>
          <p:nvPr/>
        </p:nvSpPr>
        <p:spPr>
          <a:xfrm>
            <a:off x="3587006" y="2520035"/>
            <a:ext cx="586680"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CO" sz="4000" b="0" i="0" u="none" strike="noStrike" cap="none">
                <a:solidFill>
                  <a:srgbClr val="001059"/>
                </a:solidFill>
                <a:latin typeface="Nunito Sans Black"/>
                <a:ea typeface="Nunito Sans Black"/>
                <a:cs typeface="Nunito Sans Black"/>
                <a:sym typeface="Nunito Sans Black"/>
              </a:rPr>
              <a:t>1</a:t>
            </a:r>
            <a:endParaRPr sz="1400" b="0" i="0" u="none" strike="noStrike" cap="none">
              <a:solidFill>
                <a:srgbClr val="000000"/>
              </a:solidFill>
              <a:latin typeface="Arial"/>
              <a:ea typeface="Arial"/>
              <a:cs typeface="Arial"/>
              <a:sym typeface="Arial"/>
            </a:endParaRPr>
          </a:p>
        </p:txBody>
      </p:sp>
      <p:sp>
        <p:nvSpPr>
          <p:cNvPr id="117" name="Google Shape;117;p2"/>
          <p:cNvSpPr txBox="1"/>
          <p:nvPr/>
        </p:nvSpPr>
        <p:spPr>
          <a:xfrm>
            <a:off x="3595092" y="3687327"/>
            <a:ext cx="586680"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CO" sz="4000" b="0" i="0" u="none" strike="noStrike" cap="none">
                <a:solidFill>
                  <a:srgbClr val="001059"/>
                </a:solidFill>
                <a:latin typeface="Nunito Sans Black"/>
                <a:ea typeface="Nunito Sans Black"/>
                <a:cs typeface="Nunito Sans Black"/>
                <a:sym typeface="Nunito Sans Black"/>
              </a:rPr>
              <a:t>2</a:t>
            </a:r>
            <a:endParaRPr sz="1400" b="0" i="0" u="none" strike="noStrike" cap="none">
              <a:solidFill>
                <a:srgbClr val="000000"/>
              </a:solidFill>
              <a:latin typeface="Arial"/>
              <a:ea typeface="Arial"/>
              <a:cs typeface="Arial"/>
              <a:sym typeface="Arial"/>
            </a:endParaRPr>
          </a:p>
        </p:txBody>
      </p:sp>
      <p:sp>
        <p:nvSpPr>
          <p:cNvPr id="118" name="Google Shape;118;p2"/>
          <p:cNvSpPr txBox="1"/>
          <p:nvPr/>
        </p:nvSpPr>
        <p:spPr>
          <a:xfrm>
            <a:off x="3578039" y="4822601"/>
            <a:ext cx="586680"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CO" sz="4000" b="0" i="0" u="none" strike="noStrike" cap="none">
                <a:solidFill>
                  <a:srgbClr val="001059"/>
                </a:solidFill>
                <a:latin typeface="Nunito Sans Black"/>
                <a:ea typeface="Nunito Sans Black"/>
                <a:cs typeface="Nunito Sans Black"/>
                <a:sym typeface="Nunito Sans Black"/>
              </a:rPr>
              <a:t>3</a:t>
            </a:r>
            <a:endParaRPr sz="1400" b="0" i="0" u="none" strike="noStrike" cap="none">
              <a:solidFill>
                <a:srgbClr val="000000"/>
              </a:solidFill>
              <a:latin typeface="Arial"/>
              <a:ea typeface="Arial"/>
              <a:cs typeface="Arial"/>
              <a:sym typeface="Arial"/>
            </a:endParaRPr>
          </a:p>
        </p:txBody>
      </p:sp>
      <p:sp>
        <p:nvSpPr>
          <p:cNvPr id="119" name="Google Shape;119;p2"/>
          <p:cNvSpPr txBox="1"/>
          <p:nvPr/>
        </p:nvSpPr>
        <p:spPr>
          <a:xfrm>
            <a:off x="4815519" y="2582804"/>
            <a:ext cx="3795082"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CO" sz="4000" b="0" i="0" u="none" strike="noStrike" cap="none">
                <a:solidFill>
                  <a:srgbClr val="001059"/>
                </a:solidFill>
                <a:latin typeface="Nunito Sans Black"/>
                <a:ea typeface="Nunito Sans Black"/>
                <a:cs typeface="Nunito Sans Black"/>
                <a:sym typeface="Nunito Sans Black"/>
              </a:rPr>
              <a:t>Review</a:t>
            </a:r>
            <a:endParaRPr sz="1400" b="0" i="0" u="none" strike="noStrike" cap="none">
              <a:solidFill>
                <a:srgbClr val="000000"/>
              </a:solidFill>
              <a:latin typeface="Arial"/>
              <a:ea typeface="Arial"/>
              <a:cs typeface="Arial"/>
              <a:sym typeface="Arial"/>
            </a:endParaRPr>
          </a:p>
        </p:txBody>
      </p:sp>
      <p:sp>
        <p:nvSpPr>
          <p:cNvPr id="120" name="Google Shape;120;p2"/>
          <p:cNvSpPr txBox="1"/>
          <p:nvPr/>
        </p:nvSpPr>
        <p:spPr>
          <a:xfrm>
            <a:off x="4630461" y="3616276"/>
            <a:ext cx="4190999" cy="8309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s-CO" sz="2400" b="0" i="0" u="none" strike="noStrike" cap="none" dirty="0">
                <a:solidFill>
                  <a:srgbClr val="001059"/>
                </a:solidFill>
                <a:latin typeface="Nunito Sans Black"/>
                <a:ea typeface="Nunito Sans Black"/>
                <a:cs typeface="Nunito Sans Black"/>
                <a:sym typeface="Nunito Sans Black"/>
              </a:rPr>
              <a:t>IT Acronyms and </a:t>
            </a:r>
            <a:r>
              <a:rPr lang="es-CO" sz="2400" b="0" i="0" u="none" strike="noStrike" cap="none" dirty="0" err="1">
                <a:solidFill>
                  <a:srgbClr val="001059"/>
                </a:solidFill>
                <a:latin typeface="Nunito Sans Black"/>
                <a:ea typeface="Nunito Sans Black"/>
                <a:cs typeface="Nunito Sans Black"/>
                <a:sym typeface="Nunito Sans Black"/>
              </a:rPr>
              <a:t>Vocabulary</a:t>
            </a:r>
            <a:r>
              <a:rPr lang="es-CO" sz="2400" b="0" i="0" u="none" strike="noStrike" cap="none" dirty="0">
                <a:solidFill>
                  <a:srgbClr val="001059"/>
                </a:solidFill>
                <a:latin typeface="Nunito Sans Black"/>
                <a:ea typeface="Nunito Sans Black"/>
                <a:cs typeface="Nunito Sans Black"/>
                <a:sym typeface="Nunito Sans Black"/>
              </a:rPr>
              <a:t> </a:t>
            </a:r>
            <a:endParaRPr sz="1000" b="0" i="0" u="none" strike="noStrike" cap="none" dirty="0">
              <a:solidFill>
                <a:srgbClr val="000000"/>
              </a:solidFill>
              <a:latin typeface="Arial"/>
              <a:ea typeface="Arial"/>
              <a:cs typeface="Arial"/>
              <a:sym typeface="Arial"/>
            </a:endParaRPr>
          </a:p>
        </p:txBody>
      </p:sp>
      <p:sp>
        <p:nvSpPr>
          <p:cNvPr id="121" name="Google Shape;121;p2"/>
          <p:cNvSpPr txBox="1"/>
          <p:nvPr/>
        </p:nvSpPr>
        <p:spPr>
          <a:xfrm>
            <a:off x="4630461" y="4844946"/>
            <a:ext cx="4191000" cy="6155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400"/>
              <a:buFont typeface="Arial"/>
              <a:buNone/>
            </a:pPr>
            <a:r>
              <a:rPr lang="es-CO" sz="3400" b="0" i="0" u="none" strike="noStrike" cap="none">
                <a:solidFill>
                  <a:srgbClr val="001059"/>
                </a:solidFill>
                <a:latin typeface="Nunito Sans Black"/>
                <a:ea typeface="Nunito Sans Black"/>
                <a:cs typeface="Nunito Sans Black"/>
                <a:sym typeface="Nunito Sans Black"/>
              </a:rPr>
              <a:t>Phone Vocabulary</a:t>
            </a:r>
            <a:endParaRPr sz="3400" b="0" i="0" u="none" strike="noStrike" cap="none">
              <a:solidFill>
                <a:srgbClr val="000000"/>
              </a:solidFill>
              <a:latin typeface="Arial"/>
              <a:ea typeface="Arial"/>
              <a:cs typeface="Arial"/>
              <a:sym typeface="Arial"/>
            </a:endParaRPr>
          </a:p>
        </p:txBody>
      </p:sp>
      <p:cxnSp>
        <p:nvCxnSpPr>
          <p:cNvPr id="122" name="Google Shape;122;p2"/>
          <p:cNvCxnSpPr>
            <a:stCxn id="110" idx="4"/>
            <a:endCxn id="111" idx="0"/>
          </p:cNvCxnSpPr>
          <p:nvPr/>
        </p:nvCxnSpPr>
        <p:spPr>
          <a:xfrm>
            <a:off x="3871379" y="3251398"/>
            <a:ext cx="0" cy="352500"/>
          </a:xfrm>
          <a:prstGeom prst="straightConnector1">
            <a:avLst/>
          </a:prstGeom>
          <a:noFill/>
          <a:ln w="38100" cap="flat" cmpd="sng">
            <a:solidFill>
              <a:srgbClr val="D2A6FF"/>
            </a:solidFill>
            <a:prstDash val="solid"/>
            <a:miter lim="800000"/>
            <a:headEnd type="none" w="sm" len="sm"/>
            <a:tailEnd type="none" w="sm" len="sm"/>
          </a:ln>
        </p:spPr>
      </p:cxnSp>
      <p:cxnSp>
        <p:nvCxnSpPr>
          <p:cNvPr id="123" name="Google Shape;123;p2"/>
          <p:cNvCxnSpPr>
            <a:stCxn id="117" idx="2"/>
          </p:cNvCxnSpPr>
          <p:nvPr/>
        </p:nvCxnSpPr>
        <p:spPr>
          <a:xfrm>
            <a:off x="3888432" y="4395213"/>
            <a:ext cx="0" cy="345000"/>
          </a:xfrm>
          <a:prstGeom prst="straightConnector1">
            <a:avLst/>
          </a:prstGeom>
          <a:noFill/>
          <a:ln w="38100" cap="flat" cmpd="sng">
            <a:solidFill>
              <a:srgbClr val="D2A6FF"/>
            </a:solidFill>
            <a:prstDash val="solid"/>
            <a:miter lim="800000"/>
            <a:headEnd type="none" w="sm" len="sm"/>
            <a:tailEnd type="none" w="sm" len="sm"/>
          </a:ln>
        </p:spPr>
      </p:cxnSp>
      <p:grpSp>
        <p:nvGrpSpPr>
          <p:cNvPr id="124" name="Google Shape;124;p2"/>
          <p:cNvGrpSpPr/>
          <p:nvPr/>
        </p:nvGrpSpPr>
        <p:grpSpPr>
          <a:xfrm>
            <a:off x="626477" y="254641"/>
            <a:ext cx="11251266" cy="983288"/>
            <a:chOff x="626477" y="254641"/>
            <a:chExt cx="11251266" cy="983288"/>
          </a:xfrm>
        </p:grpSpPr>
        <p:pic>
          <p:nvPicPr>
            <p:cNvPr id="125" name="Google Shape;125;p2"/>
            <p:cNvPicPr preferRelativeResize="0"/>
            <p:nvPr/>
          </p:nvPicPr>
          <p:blipFill rotWithShape="1">
            <a:blip r:embed="rId6">
              <a:alphaModFix/>
            </a:blip>
            <a:srcRect/>
            <a:stretch/>
          </p:blipFill>
          <p:spPr>
            <a:xfrm>
              <a:off x="10059722" y="254641"/>
              <a:ext cx="1818021" cy="983288"/>
            </a:xfrm>
            <a:prstGeom prst="rect">
              <a:avLst/>
            </a:prstGeom>
            <a:noFill/>
            <a:ln>
              <a:noFill/>
            </a:ln>
          </p:spPr>
        </p:pic>
        <p:pic>
          <p:nvPicPr>
            <p:cNvPr id="126" name="Google Shape;126;p2"/>
            <p:cNvPicPr preferRelativeResize="0"/>
            <p:nvPr/>
          </p:nvPicPr>
          <p:blipFill rotWithShape="1">
            <a:blip r:embed="rId7">
              <a:alphaModFix/>
            </a:blip>
            <a:srcRect/>
            <a:stretch/>
          </p:blipFill>
          <p:spPr>
            <a:xfrm>
              <a:off x="626477" y="484081"/>
              <a:ext cx="1505800" cy="524408"/>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grpSp>
        <p:nvGrpSpPr>
          <p:cNvPr id="132" name="Google Shape;132;p26"/>
          <p:cNvGrpSpPr/>
          <p:nvPr/>
        </p:nvGrpSpPr>
        <p:grpSpPr>
          <a:xfrm>
            <a:off x="0" y="-1"/>
            <a:ext cx="12192000" cy="6858002"/>
            <a:chOff x="0" y="317351"/>
            <a:chExt cx="12192000" cy="6858002"/>
          </a:xfrm>
        </p:grpSpPr>
        <p:pic>
          <p:nvPicPr>
            <p:cNvPr id="133" name="Google Shape;133;p26"/>
            <p:cNvPicPr preferRelativeResize="0"/>
            <p:nvPr/>
          </p:nvPicPr>
          <p:blipFill rotWithShape="1">
            <a:blip r:embed="rId3">
              <a:alphaModFix/>
            </a:blip>
            <a:srcRect l="7812" r="7810" b="7534"/>
            <a:stretch/>
          </p:blipFill>
          <p:spPr>
            <a:xfrm>
              <a:off x="0" y="317351"/>
              <a:ext cx="12192000" cy="6858002"/>
            </a:xfrm>
            <a:prstGeom prst="rect">
              <a:avLst/>
            </a:prstGeom>
            <a:noFill/>
            <a:ln>
              <a:noFill/>
            </a:ln>
          </p:spPr>
        </p:pic>
        <p:pic>
          <p:nvPicPr>
            <p:cNvPr id="134" name="Google Shape;134;p26"/>
            <p:cNvPicPr preferRelativeResize="0"/>
            <p:nvPr/>
          </p:nvPicPr>
          <p:blipFill rotWithShape="1">
            <a:blip r:embed="rId4">
              <a:alphaModFix/>
            </a:blip>
            <a:srcRect/>
            <a:stretch/>
          </p:blipFill>
          <p:spPr>
            <a:xfrm>
              <a:off x="0" y="317351"/>
              <a:ext cx="12192000" cy="6858002"/>
            </a:xfrm>
            <a:prstGeom prst="rect">
              <a:avLst/>
            </a:prstGeom>
            <a:noFill/>
            <a:ln>
              <a:noFill/>
            </a:ln>
          </p:spPr>
        </p:pic>
      </p:grpSp>
      <p:pic>
        <p:nvPicPr>
          <p:cNvPr id="135" name="Google Shape;135;p26"/>
          <p:cNvPicPr preferRelativeResize="0"/>
          <p:nvPr/>
        </p:nvPicPr>
        <p:blipFill rotWithShape="1">
          <a:blip r:embed="rId5">
            <a:alphaModFix/>
          </a:blip>
          <a:srcRect/>
          <a:stretch/>
        </p:blipFill>
        <p:spPr>
          <a:xfrm>
            <a:off x="601045" y="390743"/>
            <a:ext cx="1088022" cy="378913"/>
          </a:xfrm>
          <a:prstGeom prst="rect">
            <a:avLst/>
          </a:prstGeom>
          <a:noFill/>
          <a:ln>
            <a:noFill/>
          </a:ln>
        </p:spPr>
      </p:pic>
      <p:pic>
        <p:nvPicPr>
          <p:cNvPr id="136" name="Google Shape;136;p26"/>
          <p:cNvPicPr preferRelativeResize="0"/>
          <p:nvPr/>
        </p:nvPicPr>
        <p:blipFill rotWithShape="1">
          <a:blip r:embed="rId6">
            <a:alphaModFix/>
          </a:blip>
          <a:srcRect/>
          <a:stretch/>
        </p:blipFill>
        <p:spPr>
          <a:xfrm>
            <a:off x="10231904" y="195198"/>
            <a:ext cx="1423672" cy="770002"/>
          </a:xfrm>
          <a:prstGeom prst="rect">
            <a:avLst/>
          </a:prstGeom>
          <a:noFill/>
          <a:ln>
            <a:noFill/>
          </a:ln>
        </p:spPr>
      </p:pic>
      <p:grpSp>
        <p:nvGrpSpPr>
          <p:cNvPr id="137" name="Google Shape;137;p26"/>
          <p:cNvGrpSpPr/>
          <p:nvPr/>
        </p:nvGrpSpPr>
        <p:grpSpPr>
          <a:xfrm>
            <a:off x="988690" y="2498834"/>
            <a:ext cx="2490373" cy="1860331"/>
            <a:chOff x="1201166" y="4609345"/>
            <a:chExt cx="2490373" cy="1860331"/>
          </a:xfrm>
        </p:grpSpPr>
        <p:sp>
          <p:nvSpPr>
            <p:cNvPr id="138" name="Google Shape;138;p26"/>
            <p:cNvSpPr/>
            <p:nvPr/>
          </p:nvSpPr>
          <p:spPr>
            <a:xfrm>
              <a:off x="1201166" y="4609345"/>
              <a:ext cx="2490373" cy="1860331"/>
            </a:xfrm>
            <a:prstGeom prst="roundRect">
              <a:avLst>
                <a:gd name="adj" fmla="val 19170"/>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39" name="Google Shape;139;p26"/>
            <p:cNvSpPr txBox="1"/>
            <p:nvPr/>
          </p:nvSpPr>
          <p:spPr>
            <a:xfrm>
              <a:off x="1559271" y="4891695"/>
              <a:ext cx="1774163" cy="1384954"/>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s-CO" sz="2800" b="0" i="0" u="none" strike="noStrike" kern="0" cap="none" spc="0" normalizeH="0" baseline="0" noProof="0" dirty="0">
                  <a:ln>
                    <a:noFill/>
                  </a:ln>
                  <a:solidFill>
                    <a:srgbClr val="001059"/>
                  </a:solidFill>
                  <a:effectLst/>
                  <a:uLnTx/>
                  <a:uFillTx/>
                  <a:latin typeface="Nunito Sans Black"/>
                  <a:ea typeface="Nunito Sans Black"/>
                  <a:cs typeface="Nunito Sans Black"/>
                  <a:sym typeface="Nunito Sans Black"/>
                </a:rPr>
                <a:t> Roles &amp; </a:t>
              </a:r>
              <a:r>
                <a:rPr kumimoji="0" lang="es-CO" sz="2800" b="0" i="0" u="none" strike="noStrike" kern="0" cap="none" spc="0" normalizeH="0" baseline="0" noProof="0" dirty="0" err="1">
                  <a:ln>
                    <a:noFill/>
                  </a:ln>
                  <a:solidFill>
                    <a:srgbClr val="001059"/>
                  </a:solidFill>
                  <a:effectLst/>
                  <a:uLnTx/>
                  <a:uFillTx/>
                  <a:latin typeface="Nunito Sans Black"/>
                  <a:ea typeface="Nunito Sans Black"/>
                  <a:cs typeface="Nunito Sans Black"/>
                  <a:sym typeface="Nunito Sans Black"/>
                </a:rPr>
                <a:t>Tasks</a:t>
              </a:r>
              <a:r>
                <a:rPr kumimoji="0" lang="es-CO" sz="2800" b="0" i="0" u="none" strike="noStrike" kern="0" cap="none" spc="0" normalizeH="0" baseline="0" noProof="0" dirty="0">
                  <a:ln>
                    <a:noFill/>
                  </a:ln>
                  <a:solidFill>
                    <a:srgbClr val="001059"/>
                  </a:solidFill>
                  <a:effectLst/>
                  <a:uLnTx/>
                  <a:uFillTx/>
                  <a:latin typeface="Nunito Sans Black"/>
                  <a:ea typeface="Nunito Sans Black"/>
                  <a:cs typeface="Nunito Sans Black"/>
                  <a:sym typeface="Nunito Sans Black"/>
                </a:rPr>
                <a:t> in IT </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grpSp>
      <p:grpSp>
        <p:nvGrpSpPr>
          <p:cNvPr id="140" name="Google Shape;140;p26"/>
          <p:cNvGrpSpPr/>
          <p:nvPr/>
        </p:nvGrpSpPr>
        <p:grpSpPr>
          <a:xfrm>
            <a:off x="4467753" y="3724086"/>
            <a:ext cx="2490373" cy="1860331"/>
            <a:chOff x="4649712" y="4758407"/>
            <a:chExt cx="2490373" cy="1860331"/>
          </a:xfrm>
        </p:grpSpPr>
        <p:sp>
          <p:nvSpPr>
            <p:cNvPr id="141" name="Google Shape;141;p26"/>
            <p:cNvSpPr/>
            <p:nvPr/>
          </p:nvSpPr>
          <p:spPr>
            <a:xfrm>
              <a:off x="4649712" y="4758407"/>
              <a:ext cx="2490373" cy="1860331"/>
            </a:xfrm>
            <a:prstGeom prst="roundRect">
              <a:avLst>
                <a:gd name="adj" fmla="val 19170"/>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42" name="Google Shape;142;p26"/>
            <p:cNvSpPr txBox="1"/>
            <p:nvPr/>
          </p:nvSpPr>
          <p:spPr>
            <a:xfrm>
              <a:off x="4762082" y="5211538"/>
              <a:ext cx="2265632" cy="954067"/>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s-CO" sz="2800" b="0" i="0" u="none" strike="noStrike" kern="0" cap="none" spc="0" normalizeH="0" baseline="0" noProof="0" dirty="0">
                  <a:ln>
                    <a:noFill/>
                  </a:ln>
                  <a:solidFill>
                    <a:srgbClr val="001059"/>
                  </a:solidFill>
                  <a:effectLst/>
                  <a:uLnTx/>
                  <a:uFillTx/>
                  <a:latin typeface="Nunito Sans Black"/>
                  <a:ea typeface="Nunito Sans Black"/>
                  <a:cs typeface="Nunito Sans Black"/>
                  <a:sym typeface="Nunito Sans Black"/>
                </a:rPr>
                <a:t>New </a:t>
              </a:r>
              <a:r>
                <a:rPr kumimoji="0" lang="es-CO" sz="2800" b="0" i="0" u="none" strike="noStrike" kern="0" cap="none" spc="0" normalizeH="0" baseline="0" noProof="0" dirty="0" err="1">
                  <a:ln>
                    <a:noFill/>
                  </a:ln>
                  <a:solidFill>
                    <a:srgbClr val="001059"/>
                  </a:solidFill>
                  <a:effectLst/>
                  <a:uLnTx/>
                  <a:uFillTx/>
                  <a:latin typeface="Nunito Sans Black"/>
                  <a:ea typeface="Nunito Sans Black"/>
                  <a:cs typeface="Nunito Sans Black"/>
                  <a:sym typeface="Nunito Sans Black"/>
                </a:rPr>
                <a:t>Vocabulary</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grpSp>
      <p:grpSp>
        <p:nvGrpSpPr>
          <p:cNvPr id="143" name="Google Shape;143;p26"/>
          <p:cNvGrpSpPr/>
          <p:nvPr/>
        </p:nvGrpSpPr>
        <p:grpSpPr>
          <a:xfrm>
            <a:off x="8712939" y="2498833"/>
            <a:ext cx="2590049" cy="1860331"/>
            <a:chOff x="8712939" y="4702261"/>
            <a:chExt cx="2590049" cy="1860331"/>
          </a:xfrm>
        </p:grpSpPr>
        <p:sp>
          <p:nvSpPr>
            <p:cNvPr id="144" name="Google Shape;144;p26"/>
            <p:cNvSpPr/>
            <p:nvPr/>
          </p:nvSpPr>
          <p:spPr>
            <a:xfrm>
              <a:off x="8721006" y="4702261"/>
              <a:ext cx="2490373" cy="1860331"/>
            </a:xfrm>
            <a:prstGeom prst="roundRect">
              <a:avLst>
                <a:gd name="adj" fmla="val 19170"/>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45" name="Google Shape;145;p26">
              <a:hlinkClick r:id="rId7"/>
            </p:cNvPr>
            <p:cNvSpPr txBox="1"/>
            <p:nvPr/>
          </p:nvSpPr>
          <p:spPr>
            <a:xfrm>
              <a:off x="8712939" y="5155392"/>
              <a:ext cx="2590049" cy="1384954"/>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s-CO" sz="2800" b="0" i="0" u="none" strike="noStrike" kern="0" cap="none" spc="0" normalizeH="0" baseline="0" noProof="0" dirty="0">
                  <a:ln>
                    <a:noFill/>
                  </a:ln>
                  <a:solidFill>
                    <a:srgbClr val="001059"/>
                  </a:solidFill>
                  <a:effectLst/>
                  <a:uLnTx/>
                  <a:uFillTx/>
                  <a:latin typeface="Nunito Sans Black"/>
                  <a:ea typeface="Nunito Sans Black"/>
                  <a:cs typeface="Nunito Sans Black"/>
                  <a:sym typeface="Nunito Sans Black"/>
                </a:rPr>
                <a:t>IT </a:t>
              </a:r>
              <a:r>
                <a:rPr kumimoji="0" lang="es-CO" sz="2800" b="0" i="0" u="none" strike="noStrike" kern="0" cap="none" spc="0" normalizeH="0" baseline="0" noProof="0" dirty="0" err="1">
                  <a:ln>
                    <a:noFill/>
                  </a:ln>
                  <a:solidFill>
                    <a:srgbClr val="001059"/>
                  </a:solidFill>
                  <a:effectLst/>
                  <a:uLnTx/>
                  <a:uFillTx/>
                  <a:latin typeface="Nunito Sans Black"/>
                  <a:ea typeface="Nunito Sans Black"/>
                  <a:cs typeface="Nunito Sans Black"/>
                  <a:sym typeface="Nunito Sans Black"/>
                </a:rPr>
                <a:t>Technology</a:t>
              </a:r>
              <a:endParaRPr kumimoji="0" lang="es-CO" sz="2800" b="0" i="0" u="none" strike="noStrike" kern="0" cap="none" spc="0" normalizeH="0" baseline="0" noProof="0" dirty="0">
                <a:ln>
                  <a:noFill/>
                </a:ln>
                <a:solidFill>
                  <a:srgbClr val="001059"/>
                </a:solidFill>
                <a:effectLst/>
                <a:uLnTx/>
                <a:uFillTx/>
                <a:latin typeface="Nunito Sans Black"/>
                <a:ea typeface="Nunito Sans Black"/>
                <a:cs typeface="Nunito Sans Black"/>
                <a:sym typeface="Nunito Sans Black"/>
              </a:endParaRPr>
            </a:p>
            <a:p>
              <a:pPr marL="0" marR="0" lvl="0" indent="0" algn="ctr" defTabSz="914400" rtl="0" eaLnBrk="1" fontAlgn="auto" latinLnBrk="0" hangingPunct="1">
                <a:lnSpc>
                  <a:spcPct val="100000"/>
                </a:lnSpc>
                <a:spcBef>
                  <a:spcPts val="0"/>
                </a:spcBef>
                <a:spcAft>
                  <a:spcPts val="0"/>
                </a:spcAft>
                <a:buClr>
                  <a:srgbClr val="000000"/>
                </a:buClr>
                <a:buSzPts val="2800"/>
                <a:buFont typeface="Arial"/>
                <a:buNone/>
                <a:tabLst/>
                <a:defRPr/>
              </a:pPr>
              <a:r>
                <a:rPr lang="es-CO" sz="2800" dirty="0">
                  <a:solidFill>
                    <a:srgbClr val="001059"/>
                  </a:solidFill>
                  <a:latin typeface="Nunito Sans Black"/>
                  <a:sym typeface="Nunito Sans Black"/>
                </a:rPr>
                <a:t> Here</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grpSp>
      <p:sp>
        <p:nvSpPr>
          <p:cNvPr id="146" name="Google Shape;146;p26"/>
          <p:cNvSpPr txBox="1"/>
          <p:nvPr/>
        </p:nvSpPr>
        <p:spPr>
          <a:xfrm>
            <a:off x="2233877" y="619034"/>
            <a:ext cx="7732315" cy="830956"/>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4800"/>
              <a:buFont typeface="Arial"/>
              <a:buNone/>
              <a:tabLst/>
              <a:defRPr/>
            </a:pPr>
            <a:r>
              <a:rPr kumimoji="0" lang="es-CO" sz="4800" b="0" i="0" u="none" strike="noStrike" kern="0" cap="none" spc="0" normalizeH="0" baseline="0" noProof="0">
                <a:ln>
                  <a:noFill/>
                </a:ln>
                <a:solidFill>
                  <a:srgbClr val="D2A6FF"/>
                </a:solidFill>
                <a:effectLst/>
                <a:uLnTx/>
                <a:uFillTx/>
                <a:latin typeface="Arial"/>
                <a:ea typeface="Arial"/>
                <a:cs typeface="Arial"/>
                <a:sym typeface="Arial"/>
              </a:rPr>
              <a:t>What did we do last class?</a:t>
            </a:r>
            <a:endParaRPr kumimoji="0" sz="105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 name="CuadroTexto 2">
            <a:extLst>
              <a:ext uri="{FF2B5EF4-FFF2-40B4-BE49-F238E27FC236}">
                <a16:creationId xmlns:a16="http://schemas.microsoft.com/office/drawing/2014/main" id="{0D36CD99-B7F2-B0FA-DD14-818D689E8AF8}"/>
              </a:ext>
            </a:extLst>
          </p:cNvPr>
          <p:cNvSpPr txBox="1"/>
          <p:nvPr/>
        </p:nvSpPr>
        <p:spPr>
          <a:xfrm>
            <a:off x="7390915" y="4607297"/>
            <a:ext cx="4608896" cy="646331"/>
          </a:xfrm>
          <a:prstGeom prst="rect">
            <a:avLst/>
          </a:prstGeom>
          <a:noFill/>
        </p:spPr>
        <p:txBody>
          <a:bodyPr wrap="square">
            <a:spAutoFit/>
          </a:bodyPr>
          <a:lstStyle/>
          <a:p>
            <a:r>
              <a:rPr lang="es-CO" sz="1800" dirty="0">
                <a:solidFill>
                  <a:schemeClr val="bg1"/>
                </a:solidFill>
              </a:rPr>
              <a:t>https://wordwall.net/es/resource/22542796/technology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fade">
                                      <p:cBhvr>
                                        <p:cTn id="7" dur="1000"/>
                                        <p:tgtEl>
                                          <p:spTgt spid="1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
                                        </p:tgtEl>
                                        <p:attrNameLst>
                                          <p:attrName>style.visibility</p:attrName>
                                        </p:attrNameLst>
                                      </p:cBhvr>
                                      <p:to>
                                        <p:strVal val="visible"/>
                                      </p:to>
                                    </p:set>
                                    <p:animEffect transition="in" filter="fade">
                                      <p:cBhvr>
                                        <p:cTn id="12" dur="1000"/>
                                        <p:tgtEl>
                                          <p:spTgt spid="1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3"/>
                                        </p:tgtEl>
                                        <p:attrNameLst>
                                          <p:attrName>style.visibility</p:attrName>
                                        </p:attrNameLst>
                                      </p:cBhvr>
                                      <p:to>
                                        <p:strVal val="visible"/>
                                      </p:to>
                                    </p:set>
                                    <p:animEffect transition="in" filter="fade">
                                      <p:cBhvr>
                                        <p:cTn id="17" dur="10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grpSp>
        <p:nvGrpSpPr>
          <p:cNvPr id="149" name="Google Shape;149;p27"/>
          <p:cNvGrpSpPr/>
          <p:nvPr/>
        </p:nvGrpSpPr>
        <p:grpSpPr>
          <a:xfrm>
            <a:off x="0" y="-1"/>
            <a:ext cx="12192000" cy="6858002"/>
            <a:chOff x="0" y="317351"/>
            <a:chExt cx="12192000" cy="6858002"/>
          </a:xfrm>
        </p:grpSpPr>
        <p:pic>
          <p:nvPicPr>
            <p:cNvPr id="150" name="Google Shape;150;p27"/>
            <p:cNvPicPr preferRelativeResize="0"/>
            <p:nvPr/>
          </p:nvPicPr>
          <p:blipFill rotWithShape="1">
            <a:blip r:embed="rId3">
              <a:alphaModFix/>
            </a:blip>
            <a:srcRect l="7812" r="7810" b="7534"/>
            <a:stretch/>
          </p:blipFill>
          <p:spPr>
            <a:xfrm>
              <a:off x="0" y="317351"/>
              <a:ext cx="12192000" cy="6858002"/>
            </a:xfrm>
            <a:prstGeom prst="rect">
              <a:avLst/>
            </a:prstGeom>
            <a:noFill/>
            <a:ln>
              <a:noFill/>
            </a:ln>
          </p:spPr>
        </p:pic>
        <p:pic>
          <p:nvPicPr>
            <p:cNvPr id="151" name="Google Shape;151;p27"/>
            <p:cNvPicPr preferRelativeResize="0"/>
            <p:nvPr/>
          </p:nvPicPr>
          <p:blipFill rotWithShape="1">
            <a:blip r:embed="rId4">
              <a:alphaModFix/>
            </a:blip>
            <a:srcRect/>
            <a:stretch/>
          </p:blipFill>
          <p:spPr>
            <a:xfrm>
              <a:off x="0" y="317351"/>
              <a:ext cx="12192000" cy="6858002"/>
            </a:xfrm>
            <a:prstGeom prst="rect">
              <a:avLst/>
            </a:prstGeom>
            <a:noFill/>
            <a:ln>
              <a:noFill/>
            </a:ln>
          </p:spPr>
        </p:pic>
      </p:grpSp>
      <p:pic>
        <p:nvPicPr>
          <p:cNvPr id="152" name="Google Shape;152;p27"/>
          <p:cNvPicPr preferRelativeResize="0"/>
          <p:nvPr/>
        </p:nvPicPr>
        <p:blipFill rotWithShape="1">
          <a:blip r:embed="rId5">
            <a:alphaModFix/>
          </a:blip>
          <a:srcRect/>
          <a:stretch/>
        </p:blipFill>
        <p:spPr>
          <a:xfrm>
            <a:off x="601045" y="390743"/>
            <a:ext cx="1088022" cy="378913"/>
          </a:xfrm>
          <a:prstGeom prst="rect">
            <a:avLst/>
          </a:prstGeom>
          <a:noFill/>
          <a:ln>
            <a:noFill/>
          </a:ln>
        </p:spPr>
      </p:pic>
      <p:pic>
        <p:nvPicPr>
          <p:cNvPr id="153" name="Google Shape;153;p27"/>
          <p:cNvPicPr preferRelativeResize="0"/>
          <p:nvPr/>
        </p:nvPicPr>
        <p:blipFill rotWithShape="1">
          <a:blip r:embed="rId6">
            <a:alphaModFix/>
          </a:blip>
          <a:srcRect/>
          <a:stretch/>
        </p:blipFill>
        <p:spPr>
          <a:xfrm>
            <a:off x="10231904" y="195198"/>
            <a:ext cx="1423672" cy="770002"/>
          </a:xfrm>
          <a:prstGeom prst="rect">
            <a:avLst/>
          </a:prstGeom>
          <a:noFill/>
          <a:ln>
            <a:noFill/>
          </a:ln>
        </p:spPr>
      </p:pic>
      <p:sp>
        <p:nvSpPr>
          <p:cNvPr id="154" name="Google Shape;154;p27"/>
          <p:cNvSpPr/>
          <p:nvPr/>
        </p:nvSpPr>
        <p:spPr>
          <a:xfrm>
            <a:off x="1675394" y="2773730"/>
            <a:ext cx="3604529" cy="3199367"/>
          </a:xfrm>
          <a:prstGeom prst="roundRect">
            <a:avLst>
              <a:gd name="adj" fmla="val 19170"/>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5" name="Google Shape;155;p27"/>
          <p:cNvSpPr txBox="1"/>
          <p:nvPr/>
        </p:nvSpPr>
        <p:spPr>
          <a:xfrm>
            <a:off x="2350910" y="2952162"/>
            <a:ext cx="2117851" cy="2862282"/>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000000"/>
              </a:buClr>
              <a:buSzPts val="2000"/>
              <a:buFont typeface="Arial"/>
              <a:buChar char="•"/>
            </a:pPr>
            <a:r>
              <a:rPr lang="es-CO" sz="2000" b="0" i="0" u="none" strike="noStrike" cap="none" dirty="0">
                <a:solidFill>
                  <a:srgbClr val="001059"/>
                </a:solidFill>
                <a:latin typeface="Nunito Sans"/>
                <a:ea typeface="Nunito Sans"/>
                <a:cs typeface="Nunito Sans"/>
                <a:sym typeface="Nunito Sans"/>
              </a:rPr>
              <a:t>I</a:t>
            </a:r>
            <a:r>
              <a:rPr lang="es-CO" sz="2000" dirty="0">
                <a:solidFill>
                  <a:srgbClr val="001059"/>
                </a:solidFill>
                <a:latin typeface="Nunito Sans"/>
                <a:ea typeface="Nunito Sans"/>
                <a:cs typeface="Nunito Sans"/>
                <a:sym typeface="Nunito Sans"/>
              </a:rPr>
              <a:t>P</a:t>
            </a:r>
            <a:endParaRPr dirty="0"/>
          </a:p>
          <a:p>
            <a:pPr marL="285750" marR="0" lvl="0" indent="-285750" algn="just" rtl="0">
              <a:lnSpc>
                <a:spcPct val="100000"/>
              </a:lnSpc>
              <a:spcBef>
                <a:spcPts val="0"/>
              </a:spcBef>
              <a:spcAft>
                <a:spcPts val="0"/>
              </a:spcAft>
              <a:buClr>
                <a:srgbClr val="000000"/>
              </a:buClr>
              <a:buSzPts val="2000"/>
              <a:buFont typeface="Arial"/>
              <a:buChar char="•"/>
            </a:pPr>
            <a:r>
              <a:rPr lang="es-CO" sz="2000" b="0" i="0" u="none" strike="noStrike" cap="none" dirty="0">
                <a:solidFill>
                  <a:srgbClr val="001059"/>
                </a:solidFill>
                <a:latin typeface="Nunito Sans"/>
                <a:ea typeface="Nunito Sans"/>
                <a:cs typeface="Nunito Sans"/>
                <a:sym typeface="Nunito Sans"/>
              </a:rPr>
              <a:t>ISP</a:t>
            </a:r>
            <a:endParaRPr dirty="0"/>
          </a:p>
          <a:p>
            <a:pPr marL="285750" marR="0" lvl="0" indent="-285750" algn="just" rtl="0">
              <a:lnSpc>
                <a:spcPct val="100000"/>
              </a:lnSpc>
              <a:spcBef>
                <a:spcPts val="0"/>
              </a:spcBef>
              <a:spcAft>
                <a:spcPts val="0"/>
              </a:spcAft>
              <a:buClr>
                <a:srgbClr val="000000"/>
              </a:buClr>
              <a:buSzPts val="2000"/>
              <a:buFont typeface="Arial"/>
              <a:buChar char="•"/>
            </a:pPr>
            <a:r>
              <a:rPr lang="es-CO" sz="2000" b="0" i="0" u="none" strike="noStrike" cap="none" dirty="0">
                <a:solidFill>
                  <a:srgbClr val="001059"/>
                </a:solidFill>
                <a:latin typeface="Nunito Sans"/>
                <a:ea typeface="Nunito Sans"/>
                <a:cs typeface="Nunito Sans"/>
                <a:sym typeface="Nunito Sans"/>
              </a:rPr>
              <a:t>LAN</a:t>
            </a:r>
            <a:endParaRPr dirty="0"/>
          </a:p>
          <a:p>
            <a:pPr marL="285750" marR="0" lvl="0" indent="-285750" algn="just" rtl="0">
              <a:lnSpc>
                <a:spcPct val="100000"/>
              </a:lnSpc>
              <a:spcBef>
                <a:spcPts val="0"/>
              </a:spcBef>
              <a:spcAft>
                <a:spcPts val="0"/>
              </a:spcAft>
              <a:buClr>
                <a:srgbClr val="000000"/>
              </a:buClr>
              <a:buSzPts val="2000"/>
              <a:buFont typeface="Arial"/>
              <a:buChar char="•"/>
            </a:pPr>
            <a:r>
              <a:rPr lang="es-CO" sz="2000" b="0" i="0" u="none" strike="noStrike" cap="none" dirty="0">
                <a:solidFill>
                  <a:srgbClr val="001059"/>
                </a:solidFill>
                <a:latin typeface="Nunito Sans"/>
                <a:ea typeface="Nunito Sans"/>
                <a:cs typeface="Nunito Sans"/>
                <a:sym typeface="Nunito Sans"/>
              </a:rPr>
              <a:t>WAN</a:t>
            </a:r>
            <a:endParaRPr dirty="0"/>
          </a:p>
          <a:p>
            <a:pPr marL="285750" marR="0" lvl="0" indent="-285750" algn="just" rtl="0">
              <a:lnSpc>
                <a:spcPct val="100000"/>
              </a:lnSpc>
              <a:spcBef>
                <a:spcPts val="0"/>
              </a:spcBef>
              <a:spcAft>
                <a:spcPts val="0"/>
              </a:spcAft>
              <a:buClr>
                <a:srgbClr val="000000"/>
              </a:buClr>
              <a:buSzPts val="2000"/>
              <a:buFont typeface="Arial"/>
              <a:buChar char="•"/>
            </a:pPr>
            <a:r>
              <a:rPr lang="es-CO" sz="2000" b="0" i="0" u="none" strike="noStrike" cap="none" dirty="0">
                <a:solidFill>
                  <a:srgbClr val="001059"/>
                </a:solidFill>
                <a:latin typeface="Nunito Sans"/>
                <a:ea typeface="Nunito Sans"/>
                <a:cs typeface="Nunito Sans"/>
                <a:sym typeface="Nunito Sans"/>
              </a:rPr>
              <a:t>VPN</a:t>
            </a:r>
            <a:endParaRPr dirty="0"/>
          </a:p>
          <a:p>
            <a:pPr marL="285750" marR="0" lvl="0" indent="-285750" algn="just" rtl="0">
              <a:lnSpc>
                <a:spcPct val="100000"/>
              </a:lnSpc>
              <a:spcBef>
                <a:spcPts val="0"/>
              </a:spcBef>
              <a:spcAft>
                <a:spcPts val="0"/>
              </a:spcAft>
              <a:buClr>
                <a:srgbClr val="000000"/>
              </a:buClr>
              <a:buSzPts val="2000"/>
              <a:buFont typeface="Arial"/>
              <a:buChar char="•"/>
            </a:pPr>
            <a:r>
              <a:rPr lang="es-CO" sz="2000" b="0" i="0" u="none" strike="noStrike" cap="none" dirty="0">
                <a:solidFill>
                  <a:srgbClr val="001059"/>
                </a:solidFill>
                <a:latin typeface="Nunito Sans"/>
                <a:ea typeface="Nunito Sans"/>
                <a:cs typeface="Nunito Sans"/>
                <a:sym typeface="Nunito Sans"/>
              </a:rPr>
              <a:t>DNS</a:t>
            </a:r>
            <a:endParaRPr dirty="0"/>
          </a:p>
          <a:p>
            <a:pPr marL="285750" marR="0" lvl="0" indent="-285750" algn="just" rtl="0">
              <a:lnSpc>
                <a:spcPct val="100000"/>
              </a:lnSpc>
              <a:spcBef>
                <a:spcPts val="0"/>
              </a:spcBef>
              <a:spcAft>
                <a:spcPts val="0"/>
              </a:spcAft>
              <a:buClr>
                <a:srgbClr val="000000"/>
              </a:buClr>
              <a:buSzPts val="2000"/>
              <a:buFont typeface="Arial"/>
              <a:buChar char="•"/>
            </a:pPr>
            <a:r>
              <a:rPr lang="es-CO" sz="2000" b="0" i="0" u="none" strike="noStrike" cap="none" dirty="0">
                <a:solidFill>
                  <a:srgbClr val="001059"/>
                </a:solidFill>
                <a:latin typeface="Nunito Sans"/>
                <a:ea typeface="Nunito Sans"/>
                <a:cs typeface="Nunito Sans"/>
                <a:sym typeface="Nunito Sans"/>
              </a:rPr>
              <a:t>HTTP</a:t>
            </a:r>
          </a:p>
          <a:p>
            <a:pPr marL="285750" marR="0" lvl="0" indent="-285750" algn="just" rtl="0">
              <a:lnSpc>
                <a:spcPct val="100000"/>
              </a:lnSpc>
              <a:spcBef>
                <a:spcPts val="0"/>
              </a:spcBef>
              <a:spcAft>
                <a:spcPts val="0"/>
              </a:spcAft>
              <a:buClr>
                <a:srgbClr val="000000"/>
              </a:buClr>
              <a:buSzPts val="2000"/>
              <a:buFont typeface="Arial"/>
              <a:buChar char="•"/>
            </a:pPr>
            <a:r>
              <a:rPr lang="es-CO" sz="2000" dirty="0">
                <a:solidFill>
                  <a:srgbClr val="001059"/>
                </a:solidFill>
                <a:latin typeface="Nunito Sans"/>
                <a:sym typeface="Nunito Sans"/>
              </a:rPr>
              <a:t>VOIP</a:t>
            </a:r>
          </a:p>
          <a:p>
            <a:pPr marL="285750" marR="0" lvl="0" indent="-285750" algn="just" rtl="0">
              <a:lnSpc>
                <a:spcPct val="100000"/>
              </a:lnSpc>
              <a:spcBef>
                <a:spcPts val="0"/>
              </a:spcBef>
              <a:spcAft>
                <a:spcPts val="0"/>
              </a:spcAft>
              <a:buClr>
                <a:srgbClr val="000000"/>
              </a:buClr>
              <a:buSzPts val="2000"/>
              <a:buFont typeface="Arial"/>
              <a:buChar char="•"/>
            </a:pPr>
            <a:r>
              <a:rPr lang="es-CO" sz="2000" dirty="0">
                <a:solidFill>
                  <a:srgbClr val="001059"/>
                </a:solidFill>
                <a:latin typeface="Nunito Sans"/>
                <a:sym typeface="Nunito Sans"/>
              </a:rPr>
              <a:t>SIP</a:t>
            </a:r>
          </a:p>
        </p:txBody>
      </p:sp>
      <p:sp>
        <p:nvSpPr>
          <p:cNvPr id="157" name="Google Shape;157;p27"/>
          <p:cNvSpPr/>
          <p:nvPr/>
        </p:nvSpPr>
        <p:spPr>
          <a:xfrm>
            <a:off x="6547197" y="2773730"/>
            <a:ext cx="3204739" cy="3199367"/>
          </a:xfrm>
          <a:prstGeom prst="roundRect">
            <a:avLst>
              <a:gd name="adj" fmla="val 19170"/>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8" name="Google Shape;158;p27"/>
          <p:cNvSpPr txBox="1"/>
          <p:nvPr/>
        </p:nvSpPr>
        <p:spPr>
          <a:xfrm>
            <a:off x="7310590" y="2952162"/>
            <a:ext cx="1845375" cy="2769949"/>
          </a:xfrm>
          <a:prstGeom prst="rect">
            <a:avLst/>
          </a:prstGeom>
          <a:noFill/>
          <a:ln>
            <a:noFill/>
          </a:ln>
        </p:spPr>
        <p:txBody>
          <a:bodyPr spcFirstLastPara="1" wrap="square" lIns="91425" tIns="45700" rIns="91425" bIns="45700" anchor="t" anchorCtr="0">
            <a:spAutoFit/>
          </a:bodyPr>
          <a:lstStyle/>
          <a:p>
            <a:pPr marR="0" lvl="0" algn="just" rtl="0">
              <a:lnSpc>
                <a:spcPct val="100000"/>
              </a:lnSpc>
              <a:spcBef>
                <a:spcPts val="0"/>
              </a:spcBef>
              <a:spcAft>
                <a:spcPts val="0"/>
              </a:spcAft>
              <a:buClr>
                <a:srgbClr val="000000"/>
              </a:buClr>
              <a:buSzPts val="2000"/>
            </a:pPr>
            <a:endParaRPr dirty="0"/>
          </a:p>
          <a:p>
            <a:pPr marL="285750" marR="0" lvl="0" indent="-285750" algn="just" rtl="0">
              <a:lnSpc>
                <a:spcPct val="100000"/>
              </a:lnSpc>
              <a:spcBef>
                <a:spcPts val="0"/>
              </a:spcBef>
              <a:spcAft>
                <a:spcPts val="0"/>
              </a:spcAft>
              <a:buClr>
                <a:srgbClr val="000000"/>
              </a:buClr>
              <a:buSzPts val="2000"/>
              <a:buFont typeface="Arial"/>
              <a:buChar char="•"/>
            </a:pPr>
            <a:r>
              <a:rPr lang="es-CO" sz="2000" b="0" i="0" u="none" strike="noStrike" cap="none" dirty="0">
                <a:solidFill>
                  <a:srgbClr val="001059"/>
                </a:solidFill>
                <a:latin typeface="Nunito Sans"/>
                <a:ea typeface="Nunito Sans"/>
                <a:cs typeface="Nunito Sans"/>
                <a:sym typeface="Nunito Sans"/>
              </a:rPr>
              <a:t>Server</a:t>
            </a:r>
            <a:endParaRPr dirty="0"/>
          </a:p>
          <a:p>
            <a:pPr marL="285750" marR="0" lvl="0" indent="-285750" algn="just" rtl="0">
              <a:lnSpc>
                <a:spcPct val="100000"/>
              </a:lnSpc>
              <a:spcBef>
                <a:spcPts val="0"/>
              </a:spcBef>
              <a:spcAft>
                <a:spcPts val="0"/>
              </a:spcAft>
              <a:buClr>
                <a:srgbClr val="000000"/>
              </a:buClr>
              <a:buSzPts val="2000"/>
              <a:buFont typeface="Arial"/>
              <a:buChar char="•"/>
            </a:pPr>
            <a:r>
              <a:rPr lang="es-CO" sz="2000" b="0" i="0" u="none" strike="noStrike" cap="none" dirty="0" err="1">
                <a:solidFill>
                  <a:srgbClr val="001059"/>
                </a:solidFill>
                <a:latin typeface="Nunito Sans"/>
                <a:ea typeface="Nunito Sans"/>
                <a:cs typeface="Nunito Sans"/>
                <a:sym typeface="Nunito Sans"/>
              </a:rPr>
              <a:t>Router</a:t>
            </a:r>
            <a:endParaRPr dirty="0"/>
          </a:p>
          <a:p>
            <a:pPr marL="285750" marR="0" lvl="0" indent="-285750" algn="just" rtl="0">
              <a:lnSpc>
                <a:spcPct val="100000"/>
              </a:lnSpc>
              <a:spcBef>
                <a:spcPts val="0"/>
              </a:spcBef>
              <a:spcAft>
                <a:spcPts val="0"/>
              </a:spcAft>
              <a:buClr>
                <a:srgbClr val="000000"/>
              </a:buClr>
              <a:buSzPts val="2000"/>
              <a:buFont typeface="Arial"/>
              <a:buChar char="•"/>
            </a:pPr>
            <a:r>
              <a:rPr lang="es-CO" sz="2000" b="0" i="0" u="none" strike="noStrike" cap="none" dirty="0">
                <a:solidFill>
                  <a:srgbClr val="001059"/>
                </a:solidFill>
                <a:latin typeface="Nunito Sans"/>
                <a:ea typeface="Nunito Sans"/>
                <a:cs typeface="Nunito Sans"/>
                <a:sym typeface="Nunito Sans"/>
              </a:rPr>
              <a:t>IP </a:t>
            </a:r>
            <a:r>
              <a:rPr lang="es-CO" sz="2000" b="0" i="0" u="none" strike="noStrike" cap="none" dirty="0" err="1">
                <a:solidFill>
                  <a:srgbClr val="001059"/>
                </a:solidFill>
                <a:latin typeface="Nunito Sans"/>
                <a:ea typeface="Nunito Sans"/>
                <a:cs typeface="Nunito Sans"/>
                <a:sym typeface="Nunito Sans"/>
              </a:rPr>
              <a:t>Address</a:t>
            </a:r>
            <a:endParaRPr lang="es-CO" sz="2000" b="0" i="0" u="none" strike="noStrike" cap="none" dirty="0">
              <a:solidFill>
                <a:srgbClr val="001059"/>
              </a:solidFill>
              <a:latin typeface="Nunito Sans"/>
              <a:ea typeface="Nunito Sans"/>
              <a:cs typeface="Nunito Sans"/>
              <a:sym typeface="Nunito Sans"/>
            </a:endParaRPr>
          </a:p>
          <a:p>
            <a:pPr marL="285750" marR="0" lvl="0" indent="-285750" algn="just" rtl="0">
              <a:lnSpc>
                <a:spcPct val="100000"/>
              </a:lnSpc>
              <a:spcBef>
                <a:spcPts val="0"/>
              </a:spcBef>
              <a:spcAft>
                <a:spcPts val="0"/>
              </a:spcAft>
              <a:buClr>
                <a:srgbClr val="000000"/>
              </a:buClr>
              <a:buSzPts val="2000"/>
              <a:buFont typeface="Arial"/>
              <a:buChar char="•"/>
            </a:pPr>
            <a:r>
              <a:rPr lang="es-CO" sz="2000" dirty="0">
                <a:solidFill>
                  <a:srgbClr val="001059"/>
                </a:solidFill>
                <a:latin typeface="Nunito Sans"/>
                <a:sym typeface="Nunito Sans"/>
              </a:rPr>
              <a:t>ADSL</a:t>
            </a:r>
          </a:p>
          <a:p>
            <a:pPr marL="285750" marR="0" lvl="0" indent="-285750" algn="just" rtl="0">
              <a:lnSpc>
                <a:spcPct val="100000"/>
              </a:lnSpc>
              <a:spcBef>
                <a:spcPts val="0"/>
              </a:spcBef>
              <a:spcAft>
                <a:spcPts val="0"/>
              </a:spcAft>
              <a:buClr>
                <a:srgbClr val="000000"/>
              </a:buClr>
              <a:buSzPts val="2000"/>
              <a:buFont typeface="Arial"/>
              <a:buChar char="•"/>
            </a:pPr>
            <a:r>
              <a:rPr lang="es-CO" sz="2000" dirty="0">
                <a:solidFill>
                  <a:srgbClr val="001059"/>
                </a:solidFill>
                <a:latin typeface="Nunito Sans"/>
                <a:sym typeface="Nunito Sans"/>
              </a:rPr>
              <a:t>DDI</a:t>
            </a:r>
          </a:p>
          <a:p>
            <a:pPr marL="285750" marR="0" lvl="0" indent="-285750" algn="just" rtl="0">
              <a:lnSpc>
                <a:spcPct val="100000"/>
              </a:lnSpc>
              <a:spcBef>
                <a:spcPts val="0"/>
              </a:spcBef>
              <a:spcAft>
                <a:spcPts val="0"/>
              </a:spcAft>
              <a:buClr>
                <a:srgbClr val="000000"/>
              </a:buClr>
              <a:buSzPts val="2000"/>
              <a:buFont typeface="Arial"/>
              <a:buChar char="•"/>
            </a:pPr>
            <a:r>
              <a:rPr lang="es-CO" sz="2000" dirty="0">
                <a:solidFill>
                  <a:srgbClr val="001059"/>
                </a:solidFill>
                <a:latin typeface="Nunito Sans"/>
                <a:sym typeface="Nunito Sans"/>
              </a:rPr>
              <a:t>PBX</a:t>
            </a:r>
          </a:p>
          <a:p>
            <a:pPr marL="285750" marR="0" lvl="0" indent="-285750" algn="just" rtl="0">
              <a:lnSpc>
                <a:spcPct val="100000"/>
              </a:lnSpc>
              <a:spcBef>
                <a:spcPts val="0"/>
              </a:spcBef>
              <a:spcAft>
                <a:spcPts val="0"/>
              </a:spcAft>
              <a:buClr>
                <a:srgbClr val="000000"/>
              </a:buClr>
              <a:buSzPts val="2000"/>
              <a:buFont typeface="Arial"/>
              <a:buChar char="•"/>
            </a:pPr>
            <a:r>
              <a:rPr lang="es-CO" sz="2000" dirty="0">
                <a:solidFill>
                  <a:srgbClr val="001059"/>
                </a:solidFill>
                <a:latin typeface="Nunito Sans"/>
                <a:sym typeface="Nunito Sans"/>
              </a:rPr>
              <a:t>PTSN</a:t>
            </a:r>
          </a:p>
          <a:p>
            <a:pPr marL="285750" marR="0" lvl="0" indent="-285750" algn="just" rtl="0">
              <a:lnSpc>
                <a:spcPct val="100000"/>
              </a:lnSpc>
              <a:spcBef>
                <a:spcPts val="0"/>
              </a:spcBef>
              <a:spcAft>
                <a:spcPts val="0"/>
              </a:spcAft>
              <a:buClr>
                <a:srgbClr val="000000"/>
              </a:buClr>
              <a:buSzPts val="2000"/>
              <a:buFont typeface="Arial"/>
              <a:buChar char="•"/>
            </a:pPr>
            <a:r>
              <a:rPr lang="es-CO" sz="2000" dirty="0">
                <a:solidFill>
                  <a:srgbClr val="001059"/>
                </a:solidFill>
                <a:latin typeface="Nunito Sans"/>
                <a:sym typeface="Nunito Sans"/>
              </a:rPr>
              <a:t>ISDN</a:t>
            </a:r>
            <a:endParaRPr lang="es-CO" sz="2000" dirty="0"/>
          </a:p>
        </p:txBody>
      </p:sp>
      <p:sp>
        <p:nvSpPr>
          <p:cNvPr id="159" name="Google Shape;159;p27"/>
          <p:cNvSpPr txBox="1"/>
          <p:nvPr/>
        </p:nvSpPr>
        <p:spPr>
          <a:xfrm>
            <a:off x="1507628" y="1601050"/>
            <a:ext cx="8724276"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CO" sz="2400" dirty="0">
                <a:solidFill>
                  <a:schemeClr val="lt1"/>
                </a:solidFill>
              </a:rPr>
              <a:t>Look at </a:t>
            </a:r>
            <a:r>
              <a:rPr lang="es-CO" sz="2400" b="0" i="0" u="none" strike="noStrike" cap="none" dirty="0">
                <a:solidFill>
                  <a:schemeClr val="lt1"/>
                </a:solidFill>
                <a:latin typeface="Arial"/>
                <a:ea typeface="Arial"/>
                <a:cs typeface="Arial"/>
                <a:sym typeface="Arial"/>
              </a:rPr>
              <a:t>the following words and acronyms. </a:t>
            </a:r>
            <a:r>
              <a:rPr lang="en-US" sz="2400" b="0" i="0" u="none" strike="noStrike" cap="none" dirty="0">
                <a:solidFill>
                  <a:schemeClr val="lt1"/>
                </a:solidFill>
                <a:latin typeface="Arial"/>
                <a:ea typeface="Arial"/>
                <a:cs typeface="Arial"/>
                <a:sym typeface="Arial"/>
              </a:rPr>
              <a:t>¿Do you know what do they refer to?</a:t>
            </a:r>
            <a:endParaRPr dirty="0"/>
          </a:p>
        </p:txBody>
      </p:sp>
      <p:sp>
        <p:nvSpPr>
          <p:cNvPr id="3" name="CuadroTexto 2">
            <a:extLst>
              <a:ext uri="{FF2B5EF4-FFF2-40B4-BE49-F238E27FC236}">
                <a16:creationId xmlns:a16="http://schemas.microsoft.com/office/drawing/2014/main" id="{38954460-0E38-2AF2-E55D-23F38D5F8DFB}"/>
              </a:ext>
            </a:extLst>
          </p:cNvPr>
          <p:cNvSpPr txBox="1"/>
          <p:nvPr/>
        </p:nvSpPr>
        <p:spPr>
          <a:xfrm>
            <a:off x="2797419" y="2329399"/>
            <a:ext cx="8268222" cy="400110"/>
          </a:xfrm>
          <a:prstGeom prst="rect">
            <a:avLst/>
          </a:prstGeom>
          <a:noFill/>
        </p:spPr>
        <p:txBody>
          <a:bodyPr wrap="square">
            <a:spAutoFit/>
          </a:bodyPr>
          <a:lstStyle/>
          <a:p>
            <a:r>
              <a:rPr lang="es-CO" sz="2000" dirty="0">
                <a:solidFill>
                  <a:schemeClr val="bg1"/>
                </a:solidFill>
              </a:rPr>
              <a:t>https://yotelecom.co.uk/telecoms-glossary-acronyms-explained/</a:t>
            </a:r>
          </a:p>
        </p:txBody>
      </p:sp>
      <p:sp>
        <p:nvSpPr>
          <p:cNvPr id="4" name="Google Shape;140;p26">
            <a:extLst>
              <a:ext uri="{FF2B5EF4-FFF2-40B4-BE49-F238E27FC236}">
                <a16:creationId xmlns:a16="http://schemas.microsoft.com/office/drawing/2014/main" id="{57DD1FC8-D617-E98D-CE05-DB3B242C7C44}"/>
              </a:ext>
            </a:extLst>
          </p:cNvPr>
          <p:cNvSpPr/>
          <p:nvPr/>
        </p:nvSpPr>
        <p:spPr>
          <a:xfrm>
            <a:off x="3336024" y="628078"/>
            <a:ext cx="4342340" cy="830956"/>
          </a:xfrm>
          <a:prstGeom prst="roundRect">
            <a:avLst>
              <a:gd name="adj" fmla="val 19170"/>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600"/>
              <a:buFont typeface="Arial"/>
              <a:buNone/>
            </a:pPr>
            <a:r>
              <a:rPr lang="es-CO" sz="5400" b="0" i="0" u="none" strike="noStrike" cap="none" dirty="0" err="1">
                <a:solidFill>
                  <a:srgbClr val="002060"/>
                </a:solidFill>
                <a:latin typeface="Arial"/>
                <a:ea typeface="Arial"/>
                <a:cs typeface="Arial"/>
                <a:sym typeface="Arial"/>
              </a:rPr>
              <a:t>Warm</a:t>
            </a:r>
            <a:r>
              <a:rPr lang="es-CO" sz="5400" b="0" i="0" u="none" strike="noStrike" cap="none" dirty="0">
                <a:solidFill>
                  <a:srgbClr val="002060"/>
                </a:solidFill>
                <a:latin typeface="Arial"/>
                <a:ea typeface="Arial"/>
                <a:cs typeface="Arial"/>
                <a:sym typeface="Arial"/>
              </a:rPr>
              <a:t> up</a:t>
            </a:r>
          </a:p>
        </p:txBody>
      </p:sp>
      <p:sp>
        <p:nvSpPr>
          <p:cNvPr id="5" name="CuadroTexto 4">
            <a:extLst>
              <a:ext uri="{FF2B5EF4-FFF2-40B4-BE49-F238E27FC236}">
                <a16:creationId xmlns:a16="http://schemas.microsoft.com/office/drawing/2014/main" id="{B2193858-BC91-453C-1987-2D3DDCF9AFE5}"/>
              </a:ext>
            </a:extLst>
          </p:cNvPr>
          <p:cNvSpPr txBox="1"/>
          <p:nvPr/>
        </p:nvSpPr>
        <p:spPr>
          <a:xfrm>
            <a:off x="2311503" y="6098853"/>
            <a:ext cx="9000510" cy="400110"/>
          </a:xfrm>
          <a:prstGeom prst="rect">
            <a:avLst/>
          </a:prstGeom>
          <a:noFill/>
        </p:spPr>
        <p:txBody>
          <a:bodyPr wrap="square">
            <a:spAutoFit/>
          </a:bodyPr>
          <a:lstStyle/>
          <a:p>
            <a:r>
              <a:rPr lang="es-CO" sz="2000" dirty="0">
                <a:solidFill>
                  <a:schemeClr val="bg1"/>
                </a:solidFill>
              </a:rPr>
              <a:t>https://wordwall.net/es/resource/73945583/glossary-acronyms-virtual-calls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grpSp>
        <p:nvGrpSpPr>
          <p:cNvPr id="132" name="Google Shape;132;p26"/>
          <p:cNvGrpSpPr/>
          <p:nvPr/>
        </p:nvGrpSpPr>
        <p:grpSpPr>
          <a:xfrm>
            <a:off x="0" y="-2"/>
            <a:ext cx="12192000" cy="6858002"/>
            <a:chOff x="0" y="317351"/>
            <a:chExt cx="12192000" cy="6858002"/>
          </a:xfrm>
        </p:grpSpPr>
        <p:pic>
          <p:nvPicPr>
            <p:cNvPr id="133" name="Google Shape;133;p26"/>
            <p:cNvPicPr preferRelativeResize="0"/>
            <p:nvPr/>
          </p:nvPicPr>
          <p:blipFill rotWithShape="1">
            <a:blip r:embed="rId3">
              <a:alphaModFix/>
            </a:blip>
            <a:srcRect l="7812" r="7810" b="7534"/>
            <a:stretch/>
          </p:blipFill>
          <p:spPr>
            <a:xfrm>
              <a:off x="0" y="317351"/>
              <a:ext cx="12192000" cy="6858002"/>
            </a:xfrm>
            <a:prstGeom prst="rect">
              <a:avLst/>
            </a:prstGeom>
            <a:noFill/>
            <a:ln>
              <a:noFill/>
            </a:ln>
          </p:spPr>
        </p:pic>
        <p:pic>
          <p:nvPicPr>
            <p:cNvPr id="134" name="Google Shape;134;p26"/>
            <p:cNvPicPr preferRelativeResize="0"/>
            <p:nvPr/>
          </p:nvPicPr>
          <p:blipFill rotWithShape="1">
            <a:blip r:embed="rId4">
              <a:alphaModFix/>
            </a:blip>
            <a:srcRect/>
            <a:stretch/>
          </p:blipFill>
          <p:spPr>
            <a:xfrm>
              <a:off x="0" y="317351"/>
              <a:ext cx="12192000" cy="6858002"/>
            </a:xfrm>
            <a:prstGeom prst="rect">
              <a:avLst/>
            </a:prstGeom>
            <a:noFill/>
            <a:ln>
              <a:noFill/>
            </a:ln>
          </p:spPr>
        </p:pic>
      </p:grpSp>
      <p:pic>
        <p:nvPicPr>
          <p:cNvPr id="138" name="Google Shape;138;p26"/>
          <p:cNvPicPr preferRelativeResize="0"/>
          <p:nvPr/>
        </p:nvPicPr>
        <p:blipFill rotWithShape="1">
          <a:blip r:embed="rId5">
            <a:alphaModFix/>
          </a:blip>
          <a:srcRect/>
          <a:stretch/>
        </p:blipFill>
        <p:spPr>
          <a:xfrm>
            <a:off x="601045" y="390743"/>
            <a:ext cx="1088022" cy="378913"/>
          </a:xfrm>
          <a:prstGeom prst="rect">
            <a:avLst/>
          </a:prstGeom>
          <a:noFill/>
          <a:ln>
            <a:noFill/>
          </a:ln>
        </p:spPr>
      </p:pic>
      <p:pic>
        <p:nvPicPr>
          <p:cNvPr id="139" name="Google Shape;139;p26"/>
          <p:cNvPicPr preferRelativeResize="0"/>
          <p:nvPr/>
        </p:nvPicPr>
        <p:blipFill rotWithShape="1">
          <a:blip r:embed="rId6">
            <a:alphaModFix/>
          </a:blip>
          <a:srcRect/>
          <a:stretch/>
        </p:blipFill>
        <p:spPr>
          <a:xfrm>
            <a:off x="10231904" y="195198"/>
            <a:ext cx="1423672" cy="770002"/>
          </a:xfrm>
          <a:prstGeom prst="rect">
            <a:avLst/>
          </a:prstGeom>
          <a:noFill/>
          <a:ln>
            <a:noFill/>
          </a:ln>
        </p:spPr>
      </p:pic>
      <p:sp>
        <p:nvSpPr>
          <p:cNvPr id="140" name="Google Shape;140;p26"/>
          <p:cNvSpPr/>
          <p:nvPr/>
        </p:nvSpPr>
        <p:spPr>
          <a:xfrm>
            <a:off x="3968151" y="1120808"/>
            <a:ext cx="3916391" cy="507333"/>
          </a:xfrm>
          <a:prstGeom prst="roundRect">
            <a:avLst>
              <a:gd name="adj" fmla="val 19170"/>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41" name="Google Shape;141;p26"/>
          <p:cNvSpPr txBox="1"/>
          <p:nvPr/>
        </p:nvSpPr>
        <p:spPr>
          <a:xfrm>
            <a:off x="2095028" y="1788212"/>
            <a:ext cx="8001944" cy="461624"/>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s-CO" sz="2400" b="1" i="0" u="none" strike="noStrike" kern="0" cap="none" spc="0" normalizeH="0" baseline="0" noProof="0" dirty="0" err="1">
                <a:ln>
                  <a:noFill/>
                </a:ln>
                <a:solidFill>
                  <a:srgbClr val="FFFFFF"/>
                </a:solidFill>
                <a:effectLst>
                  <a:outerShdw blurRad="38100" dist="38100" dir="2700000" algn="tl">
                    <a:srgbClr val="000000">
                      <a:alpha val="43137"/>
                    </a:srgbClr>
                  </a:outerShdw>
                </a:effectLst>
                <a:uLnTx/>
                <a:uFillTx/>
                <a:latin typeface="Nunito Sans"/>
                <a:ea typeface="Nunito Sans"/>
                <a:cs typeface="Nunito Sans"/>
                <a:sym typeface="Nunito Sans"/>
              </a:rPr>
              <a:t>Check</a:t>
            </a:r>
            <a:r>
              <a:rPr kumimoji="0" lang="es-CO" sz="2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Nunito Sans"/>
                <a:ea typeface="Nunito Sans"/>
                <a:cs typeface="Nunito Sans"/>
                <a:sym typeface="Nunito Sans"/>
              </a:rPr>
              <a:t> the following </a:t>
            </a:r>
            <a:r>
              <a:rPr kumimoji="0" lang="es-CO" sz="2400" b="1" i="0" u="none" strike="noStrike" kern="0" cap="none" spc="0" normalizeH="0" baseline="0" noProof="0" dirty="0" err="1">
                <a:ln>
                  <a:noFill/>
                </a:ln>
                <a:solidFill>
                  <a:srgbClr val="FFFFFF"/>
                </a:solidFill>
                <a:effectLst>
                  <a:outerShdw blurRad="38100" dist="38100" dir="2700000" algn="tl">
                    <a:srgbClr val="000000">
                      <a:alpha val="43137"/>
                    </a:srgbClr>
                  </a:outerShdw>
                </a:effectLst>
                <a:uLnTx/>
                <a:uFillTx/>
                <a:latin typeface="Nunito Sans"/>
                <a:ea typeface="Nunito Sans"/>
                <a:cs typeface="Nunito Sans"/>
                <a:sym typeface="Nunito Sans"/>
              </a:rPr>
              <a:t>vocabulary</a:t>
            </a:r>
            <a:r>
              <a:rPr kumimoji="0" lang="es-CO" sz="2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Nunito Sans"/>
                <a:ea typeface="Nunito Sans"/>
                <a:cs typeface="Nunito Sans"/>
                <a:sym typeface="Nunito Sans"/>
              </a:rPr>
              <a:t> </a:t>
            </a:r>
            <a:r>
              <a:rPr kumimoji="0" lang="es-CO" sz="2400" b="1" i="0" u="none" strike="noStrike" kern="0" cap="none" spc="0" normalizeH="0" baseline="0" noProof="0" dirty="0" err="1">
                <a:ln>
                  <a:noFill/>
                </a:ln>
                <a:solidFill>
                  <a:srgbClr val="FFFFFF"/>
                </a:solidFill>
                <a:effectLst>
                  <a:outerShdw blurRad="38100" dist="38100" dir="2700000" algn="tl">
                    <a:srgbClr val="000000">
                      <a:alpha val="43137"/>
                    </a:srgbClr>
                  </a:outerShdw>
                </a:effectLst>
                <a:uLnTx/>
                <a:uFillTx/>
                <a:latin typeface="Nunito Sans"/>
                <a:ea typeface="Nunito Sans"/>
                <a:cs typeface="Nunito Sans"/>
                <a:sym typeface="Nunito Sans"/>
              </a:rPr>
              <a:t>flashcards</a:t>
            </a:r>
            <a:r>
              <a:rPr kumimoji="0" lang="es-CO" sz="2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Nunito Sans"/>
                <a:ea typeface="Nunito Sans"/>
                <a:cs typeface="Nunito Sans"/>
                <a:sym typeface="Nunito Sans"/>
              </a:rPr>
              <a:t>.</a:t>
            </a:r>
            <a:endParaRPr kumimoji="0" sz="24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Arial"/>
              <a:cs typeface="Arial"/>
              <a:sym typeface="Arial"/>
            </a:endParaRPr>
          </a:p>
        </p:txBody>
      </p:sp>
      <p:sp>
        <p:nvSpPr>
          <p:cNvPr id="142" name="Google Shape;142;p26"/>
          <p:cNvSpPr txBox="1"/>
          <p:nvPr/>
        </p:nvSpPr>
        <p:spPr>
          <a:xfrm>
            <a:off x="3968151" y="1152618"/>
            <a:ext cx="3916391" cy="584735"/>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s-CO" sz="3200" b="0" i="0" u="none" strike="noStrike" kern="0" cap="none" spc="0" normalizeH="0" baseline="0" noProof="0" dirty="0" err="1">
                <a:ln>
                  <a:noFill/>
                </a:ln>
                <a:solidFill>
                  <a:srgbClr val="001059"/>
                </a:solidFill>
                <a:effectLst/>
                <a:uLnTx/>
                <a:uFillTx/>
                <a:latin typeface="Nunito Sans Black"/>
                <a:ea typeface="Nunito Sans Black"/>
                <a:cs typeface="Nunito Sans Black"/>
                <a:sym typeface="Nunito Sans Black"/>
              </a:rPr>
              <a:t>Phone</a:t>
            </a:r>
            <a:r>
              <a:rPr kumimoji="0" lang="es-CO" sz="3200" b="0" i="0" u="none" strike="noStrike" kern="0" cap="none" spc="0" normalizeH="0" baseline="0" noProof="0" dirty="0">
                <a:ln>
                  <a:noFill/>
                </a:ln>
                <a:solidFill>
                  <a:srgbClr val="001059"/>
                </a:solidFill>
                <a:effectLst/>
                <a:uLnTx/>
                <a:uFillTx/>
                <a:latin typeface="Nunito Sans Black"/>
                <a:ea typeface="Nunito Sans Black"/>
                <a:cs typeface="Nunito Sans Black"/>
                <a:sym typeface="Nunito Sans Black"/>
              </a:rPr>
              <a:t> </a:t>
            </a:r>
            <a:r>
              <a:rPr kumimoji="0" lang="es-CO" sz="3200" b="0" i="0" u="none" strike="noStrike" kern="0" cap="none" spc="0" normalizeH="0" baseline="0" noProof="0" dirty="0" err="1">
                <a:ln>
                  <a:noFill/>
                </a:ln>
                <a:solidFill>
                  <a:srgbClr val="001059"/>
                </a:solidFill>
                <a:effectLst/>
                <a:uLnTx/>
                <a:uFillTx/>
                <a:latin typeface="Nunito Sans Black"/>
                <a:ea typeface="Nunito Sans Black"/>
                <a:cs typeface="Nunito Sans Black"/>
                <a:sym typeface="Nunito Sans Black"/>
              </a:rPr>
              <a:t>Vocabulary</a:t>
            </a:r>
            <a:endParaRPr kumimoji="0" sz="32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3" name="CuadroTexto 2">
            <a:extLst>
              <a:ext uri="{FF2B5EF4-FFF2-40B4-BE49-F238E27FC236}">
                <a16:creationId xmlns:a16="http://schemas.microsoft.com/office/drawing/2014/main" id="{68E914B9-081C-A5BF-20B3-22AF1CD1C158}"/>
              </a:ext>
            </a:extLst>
          </p:cNvPr>
          <p:cNvSpPr txBox="1"/>
          <p:nvPr/>
        </p:nvSpPr>
        <p:spPr>
          <a:xfrm>
            <a:off x="5637740" y="6239646"/>
            <a:ext cx="655426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CO" sz="1600" b="0" i="0" u="none" strike="noStrike" kern="0" cap="none" spc="0" normalizeH="0" baseline="0" noProof="0" dirty="0">
                <a:ln>
                  <a:noFill/>
                </a:ln>
                <a:solidFill>
                  <a:srgbClr val="4472C4">
                    <a:lumMod val="40000"/>
                    <a:lumOff val="60000"/>
                  </a:srgbClr>
                </a:solidFill>
                <a:effectLst/>
                <a:uLnTx/>
                <a:uFillTx/>
                <a:latin typeface="Arial"/>
                <a:cs typeface="Arial"/>
                <a:sym typeface="Arial"/>
                <a:hlinkClick r:id="rId7"/>
              </a:rPr>
              <a:t>https://quizlet.com/pa/818967523/phone-vocabulary-flash-cards/?new</a:t>
            </a:r>
            <a:endParaRPr kumimoji="0" lang="es-CO" sz="1600" b="0" i="0" u="none" strike="noStrike" kern="0" cap="none" spc="0" normalizeH="0" baseline="0" noProof="0" dirty="0">
              <a:ln>
                <a:noFill/>
              </a:ln>
              <a:solidFill>
                <a:srgbClr val="4472C4">
                  <a:lumMod val="40000"/>
                  <a:lumOff val="60000"/>
                </a:srgbClr>
              </a:solidFill>
              <a:effectLst/>
              <a:uLnTx/>
              <a:uFillTx/>
              <a:latin typeface="Arial"/>
              <a:cs typeface="Arial"/>
              <a:sym typeface="Arial"/>
            </a:endParaRPr>
          </a:p>
        </p:txBody>
      </p:sp>
      <p:pic>
        <p:nvPicPr>
          <p:cNvPr id="1026" name="Picture 2" descr="Phone Vocabulary: Common Words And Phrases To Use Daily">
            <a:extLst>
              <a:ext uri="{FF2B5EF4-FFF2-40B4-BE49-F238E27FC236}">
                <a16:creationId xmlns:a16="http://schemas.microsoft.com/office/drawing/2014/main" id="{F53AB048-DAB9-8D17-23AE-CDCDFF288DA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6330" y="2747275"/>
            <a:ext cx="4915336" cy="2458439"/>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1FAB6654-C502-9CDB-6FA2-062E0DB78C5C}"/>
              </a:ext>
            </a:extLst>
          </p:cNvPr>
          <p:cNvPicPr>
            <a:picLocks noChangeAspect="1"/>
          </p:cNvPicPr>
          <p:nvPr/>
        </p:nvPicPr>
        <p:blipFill>
          <a:blip r:embed="rId9"/>
          <a:stretch>
            <a:fillRect/>
          </a:stretch>
        </p:blipFill>
        <p:spPr>
          <a:xfrm>
            <a:off x="5637740" y="2799661"/>
            <a:ext cx="6387930" cy="245100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5"/>
          <p:cNvSpPr/>
          <p:nvPr/>
        </p:nvSpPr>
        <p:spPr>
          <a:xfrm>
            <a:off x="3985176" y="619396"/>
            <a:ext cx="3879073" cy="635000"/>
          </a:xfrm>
          <a:prstGeom prst="rect">
            <a:avLst/>
          </a:prstGeom>
          <a:solidFill>
            <a:srgbClr val="D2A6FF">
              <a:alpha val="87450"/>
            </a:srgbClr>
          </a:solidFill>
          <a:ln w="12700" cap="flat" cmpd="sng">
            <a:solidFill>
              <a:srgbClr val="ADF6F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66" name="Google Shape;166;p5"/>
          <p:cNvSpPr txBox="1"/>
          <p:nvPr/>
        </p:nvSpPr>
        <p:spPr>
          <a:xfrm>
            <a:off x="4836023" y="576309"/>
            <a:ext cx="2519954" cy="76940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4400"/>
              <a:buFont typeface="Arial"/>
              <a:buNone/>
              <a:tabLst/>
              <a:defRPr/>
            </a:pPr>
            <a:r>
              <a:rPr kumimoji="0" lang="es-CO" sz="4400" b="0" i="0" u="none" strike="noStrike" kern="0" cap="none" spc="0" normalizeH="0" baseline="0" noProof="0">
                <a:ln>
                  <a:noFill/>
                </a:ln>
                <a:solidFill>
                  <a:srgbClr val="001059"/>
                </a:solidFill>
                <a:effectLst/>
                <a:uLnTx/>
                <a:uFillTx/>
                <a:latin typeface="Nunito Sans Black"/>
                <a:ea typeface="Nunito Sans Black"/>
                <a:cs typeface="Nunito Sans Black"/>
                <a:sym typeface="Nunito Sans Black"/>
              </a:rPr>
              <a:t>Activity</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167" name="Google Shape;167;p5"/>
          <p:cNvGrpSpPr/>
          <p:nvPr/>
        </p:nvGrpSpPr>
        <p:grpSpPr>
          <a:xfrm>
            <a:off x="601045" y="166894"/>
            <a:ext cx="10989910" cy="770002"/>
            <a:chOff x="626478" y="195198"/>
            <a:chExt cx="10989910" cy="770002"/>
          </a:xfrm>
        </p:grpSpPr>
        <p:pic>
          <p:nvPicPr>
            <p:cNvPr id="168" name="Google Shape;168;p5"/>
            <p:cNvPicPr preferRelativeResize="0"/>
            <p:nvPr/>
          </p:nvPicPr>
          <p:blipFill rotWithShape="1">
            <a:blip r:embed="rId3">
              <a:alphaModFix/>
            </a:blip>
            <a:srcRect/>
            <a:stretch/>
          </p:blipFill>
          <p:spPr>
            <a:xfrm>
              <a:off x="10192397" y="195198"/>
              <a:ext cx="1423991" cy="770002"/>
            </a:xfrm>
            <a:prstGeom prst="rect">
              <a:avLst/>
            </a:prstGeom>
            <a:noFill/>
            <a:ln>
              <a:noFill/>
            </a:ln>
          </p:spPr>
        </p:pic>
        <p:pic>
          <p:nvPicPr>
            <p:cNvPr id="169" name="Google Shape;169;p5"/>
            <p:cNvPicPr preferRelativeResize="0"/>
            <p:nvPr/>
          </p:nvPicPr>
          <p:blipFill rotWithShape="1">
            <a:blip r:embed="rId4">
              <a:alphaModFix/>
            </a:blip>
            <a:srcRect/>
            <a:stretch/>
          </p:blipFill>
          <p:spPr>
            <a:xfrm>
              <a:off x="626478" y="390743"/>
              <a:ext cx="1088022" cy="378913"/>
            </a:xfrm>
            <a:prstGeom prst="rect">
              <a:avLst/>
            </a:prstGeom>
            <a:noFill/>
            <a:ln>
              <a:noFill/>
            </a:ln>
          </p:spPr>
        </p:pic>
      </p:grpSp>
      <p:pic>
        <p:nvPicPr>
          <p:cNvPr id="170" name="Google Shape;170;p5"/>
          <p:cNvPicPr preferRelativeResize="0"/>
          <p:nvPr/>
        </p:nvPicPr>
        <p:blipFill rotWithShape="1">
          <a:blip r:embed="rId5">
            <a:alphaModFix/>
          </a:blip>
          <a:srcRect/>
          <a:stretch/>
        </p:blipFill>
        <p:spPr>
          <a:xfrm>
            <a:off x="10166964" y="6075212"/>
            <a:ext cx="1088021" cy="379310"/>
          </a:xfrm>
          <a:prstGeom prst="rect">
            <a:avLst/>
          </a:prstGeom>
          <a:noFill/>
          <a:ln>
            <a:noFill/>
          </a:ln>
        </p:spPr>
      </p:pic>
      <p:sp>
        <p:nvSpPr>
          <p:cNvPr id="173" name="Google Shape;173;p5"/>
          <p:cNvSpPr txBox="1"/>
          <p:nvPr/>
        </p:nvSpPr>
        <p:spPr>
          <a:xfrm>
            <a:off x="6630648" y="2319753"/>
            <a:ext cx="5396459" cy="3477835"/>
          </a:xfrm>
          <a:prstGeom prst="rect">
            <a:avLst/>
          </a:prstGeom>
          <a:noFill/>
          <a:ln>
            <a:noFill/>
          </a:ln>
        </p:spPr>
        <p:txBody>
          <a:bodyPr spcFirstLastPara="1" wrap="square" lIns="91425" tIns="45700" rIns="91425" bIns="45700" anchor="t" anchorCtr="0">
            <a:spAutoFit/>
          </a:bodyPr>
          <a:lstStyle/>
          <a:p>
            <a:pPr marL="285750" marR="0" lvl="0" indent="-285750" algn="just" defTabSz="914400" rtl="0" eaLnBrk="1" fontAlgn="auto" latinLnBrk="0" hangingPunct="1">
              <a:lnSpc>
                <a:spcPct val="100000"/>
              </a:lnSpc>
              <a:spcBef>
                <a:spcPts val="0"/>
              </a:spcBef>
              <a:spcAft>
                <a:spcPts val="0"/>
              </a:spcAft>
              <a:buClr>
                <a:srgbClr val="000000"/>
              </a:buClr>
              <a:buSzPts val="2000"/>
              <a:buFont typeface="Arial"/>
              <a:buChar char="•"/>
              <a:tabLst/>
              <a:defRPr/>
            </a:pP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A.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Sure</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let</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me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check</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the status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of</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your</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ticket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for</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you</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just" defTabSz="914400" rtl="0" eaLnBrk="1" fontAlgn="auto" latinLnBrk="0" hangingPunct="1">
              <a:lnSpc>
                <a:spcPct val="100000"/>
              </a:lnSpc>
              <a:spcBef>
                <a:spcPts val="0"/>
              </a:spcBef>
              <a:spcAft>
                <a:spcPts val="0"/>
              </a:spcAft>
              <a:buClr>
                <a:srgbClr val="000000"/>
              </a:buClr>
              <a:buSzPts val="2000"/>
              <a:buFont typeface="Arial"/>
              <a:buChar char="•"/>
              <a:tabLst/>
              <a:defRPr/>
            </a:pP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B.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Could</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you</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please</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provide</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me with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your</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account</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information</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just" defTabSz="914400" rtl="0" eaLnBrk="1" fontAlgn="auto" latinLnBrk="0" hangingPunct="1">
              <a:lnSpc>
                <a:spcPct val="100000"/>
              </a:lnSpc>
              <a:spcBef>
                <a:spcPts val="0"/>
              </a:spcBef>
              <a:spcAft>
                <a:spcPts val="0"/>
              </a:spcAft>
              <a:buClr>
                <a:srgbClr val="000000"/>
              </a:buClr>
              <a:buSzPts val="2000"/>
              <a:buFont typeface="Arial"/>
              <a:buChar char="•"/>
              <a:tabLst/>
              <a:defRPr/>
            </a:pP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C.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I'm</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sorry</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to</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hear</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that</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Let's</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troubleshoot</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the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issue</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together</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just" defTabSz="914400" rtl="0" eaLnBrk="1" fontAlgn="auto" latinLnBrk="0" hangingPunct="1">
              <a:lnSpc>
                <a:spcPct val="100000"/>
              </a:lnSpc>
              <a:spcBef>
                <a:spcPts val="0"/>
              </a:spcBef>
              <a:spcAft>
                <a:spcPts val="0"/>
              </a:spcAft>
              <a:buClr>
                <a:srgbClr val="000000"/>
              </a:buClr>
              <a:buSzPts val="2000"/>
              <a:buFont typeface="Arial"/>
              <a:buChar char="•"/>
              <a:tabLst/>
              <a:defRPr/>
            </a:pP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D.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Thank</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you</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for</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calling</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Let</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me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help</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you</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with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that</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just" defTabSz="914400" rtl="0" eaLnBrk="1" fontAlgn="auto" latinLnBrk="0" hangingPunct="1">
              <a:lnSpc>
                <a:spcPct val="100000"/>
              </a:lnSpc>
              <a:spcBef>
                <a:spcPts val="0"/>
              </a:spcBef>
              <a:spcAft>
                <a:spcPts val="0"/>
              </a:spcAft>
              <a:buClr>
                <a:srgbClr val="000000"/>
              </a:buClr>
              <a:buSzPts val="2000"/>
              <a:buFont typeface="Arial"/>
              <a:buChar char="•"/>
              <a:tabLst/>
              <a:defRPr/>
            </a:pP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E.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Our</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technicians</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are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currently</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working</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on</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it</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It</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should</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be resolved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within</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the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next</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hour</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 name="Google Shape;142;p26">
            <a:extLst>
              <a:ext uri="{FF2B5EF4-FFF2-40B4-BE49-F238E27FC236}">
                <a16:creationId xmlns:a16="http://schemas.microsoft.com/office/drawing/2014/main" id="{45E289BF-3266-6433-4DD9-6B8DBEB1CF2D}"/>
              </a:ext>
            </a:extLst>
          </p:cNvPr>
          <p:cNvSpPr txBox="1"/>
          <p:nvPr/>
        </p:nvSpPr>
        <p:spPr>
          <a:xfrm>
            <a:off x="513746" y="1440492"/>
            <a:ext cx="8528942" cy="52318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s-CO" sz="2800" b="0" i="0" u="none" strike="noStrike" kern="0" cap="none" spc="0" normalizeH="0" baseline="0" noProof="0" dirty="0" err="1">
                <a:ln>
                  <a:noFill/>
                </a:ln>
                <a:solidFill>
                  <a:srgbClr val="001059"/>
                </a:solidFill>
                <a:effectLst/>
                <a:uLnTx/>
                <a:uFillTx/>
                <a:latin typeface="Nunito Sans Black"/>
                <a:ea typeface="Nunito Sans Black"/>
                <a:cs typeface="Nunito Sans Black"/>
                <a:sym typeface="Nunito Sans Black"/>
              </a:rPr>
              <a:t>Read</a:t>
            </a:r>
            <a:r>
              <a:rPr kumimoji="0" lang="es-CO" sz="2800" b="0" i="0" u="none" strike="noStrike" kern="0" cap="none" spc="0" normalizeH="0" baseline="0" noProof="0" dirty="0">
                <a:ln>
                  <a:noFill/>
                </a:ln>
                <a:solidFill>
                  <a:srgbClr val="001059"/>
                </a:solidFill>
                <a:effectLst/>
                <a:uLnTx/>
                <a:uFillTx/>
                <a:latin typeface="Nunito Sans Black"/>
                <a:ea typeface="Nunito Sans Black"/>
                <a:cs typeface="Nunito Sans Black"/>
                <a:sym typeface="Nunito Sans Black"/>
              </a:rPr>
              <a:t> the </a:t>
            </a:r>
            <a:r>
              <a:rPr kumimoji="0" lang="es-CO" sz="2800" b="0" i="0" u="none" strike="noStrike" kern="0" cap="none" spc="0" normalizeH="0" baseline="0" noProof="0" dirty="0" err="1">
                <a:ln>
                  <a:noFill/>
                </a:ln>
                <a:solidFill>
                  <a:srgbClr val="001059"/>
                </a:solidFill>
                <a:effectLst/>
                <a:uLnTx/>
                <a:uFillTx/>
                <a:latin typeface="Nunito Sans Black"/>
                <a:ea typeface="Nunito Sans Black"/>
                <a:cs typeface="Nunito Sans Black"/>
                <a:sym typeface="Nunito Sans Black"/>
              </a:rPr>
              <a:t>situations</a:t>
            </a:r>
            <a:r>
              <a:rPr kumimoji="0" lang="es-CO" sz="2800" b="0" i="0" u="none" strike="noStrike" kern="0" cap="none" spc="0" normalizeH="0" baseline="0" noProof="0" dirty="0">
                <a:ln>
                  <a:noFill/>
                </a:ln>
                <a:solidFill>
                  <a:srgbClr val="001059"/>
                </a:solidFill>
                <a:effectLst/>
                <a:uLnTx/>
                <a:uFillTx/>
                <a:latin typeface="Nunito Sans Black"/>
                <a:ea typeface="Nunito Sans Black"/>
                <a:cs typeface="Nunito Sans Black"/>
                <a:sym typeface="Nunito Sans Black"/>
              </a:rPr>
              <a:t> 1-5 and match </a:t>
            </a:r>
            <a:r>
              <a:rPr kumimoji="0" lang="es-CO" sz="2800" b="0" i="0" u="none" strike="noStrike" kern="0" cap="none" spc="0" normalizeH="0" baseline="0" noProof="0" dirty="0" err="1">
                <a:ln>
                  <a:noFill/>
                </a:ln>
                <a:solidFill>
                  <a:srgbClr val="001059"/>
                </a:solidFill>
                <a:effectLst/>
                <a:uLnTx/>
                <a:uFillTx/>
                <a:latin typeface="Nunito Sans Black"/>
                <a:ea typeface="Nunito Sans Black"/>
                <a:cs typeface="Nunito Sans Black"/>
                <a:sym typeface="Nunito Sans Black"/>
              </a:rPr>
              <a:t>them</a:t>
            </a:r>
            <a:r>
              <a:rPr kumimoji="0" lang="es-CO" sz="2800" b="0" i="0" u="none" strike="noStrike" kern="0" cap="none" spc="0" normalizeH="0" baseline="0" noProof="0" dirty="0">
                <a:ln>
                  <a:noFill/>
                </a:ln>
                <a:solidFill>
                  <a:srgbClr val="001059"/>
                </a:solidFill>
                <a:effectLst/>
                <a:uLnTx/>
                <a:uFillTx/>
                <a:latin typeface="Nunito Sans Black"/>
                <a:ea typeface="Nunito Sans Black"/>
                <a:cs typeface="Nunito Sans Black"/>
                <a:sym typeface="Nunito Sans Black"/>
              </a:rPr>
              <a:t> </a:t>
            </a:r>
            <a:r>
              <a:rPr kumimoji="0" lang="es-CO" sz="2800" b="0" i="0" u="none" strike="noStrike" kern="0" cap="none" spc="0" normalizeH="0" baseline="0" noProof="0" dirty="0" err="1">
                <a:ln>
                  <a:noFill/>
                </a:ln>
                <a:solidFill>
                  <a:srgbClr val="001059"/>
                </a:solidFill>
                <a:effectLst/>
                <a:uLnTx/>
                <a:uFillTx/>
                <a:latin typeface="Nunito Sans Black"/>
                <a:ea typeface="Nunito Sans Black"/>
                <a:cs typeface="Nunito Sans Black"/>
                <a:sym typeface="Nunito Sans Black"/>
              </a:rPr>
              <a:t>to</a:t>
            </a:r>
            <a:r>
              <a:rPr kumimoji="0" lang="es-CO" sz="2800" b="0" i="0" u="none" strike="noStrike" kern="0" cap="none" spc="0" normalizeH="0" baseline="0" noProof="0" dirty="0">
                <a:ln>
                  <a:noFill/>
                </a:ln>
                <a:solidFill>
                  <a:srgbClr val="001059"/>
                </a:solidFill>
                <a:effectLst/>
                <a:uLnTx/>
                <a:uFillTx/>
                <a:latin typeface="Nunito Sans Black"/>
                <a:ea typeface="Nunito Sans Black"/>
                <a:cs typeface="Nunito Sans Black"/>
                <a:sym typeface="Nunito Sans Black"/>
              </a:rPr>
              <a:t> A - E</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3" name="Picture 2" descr="On-Demand Phone Interpreting - Language Scientific">
            <a:extLst>
              <a:ext uri="{FF2B5EF4-FFF2-40B4-BE49-F238E27FC236}">
                <a16:creationId xmlns:a16="http://schemas.microsoft.com/office/drawing/2014/main" id="{C93DD22D-C8E0-AC83-D895-FF6100B296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6824" y="204102"/>
            <a:ext cx="1687157" cy="123639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75" name="Google Shape;172;p5">
            <a:extLst>
              <a:ext uri="{FF2B5EF4-FFF2-40B4-BE49-F238E27FC236}">
                <a16:creationId xmlns:a16="http://schemas.microsoft.com/office/drawing/2014/main" id="{77712495-CEB6-6267-B96F-5B51A4FEE11C}"/>
              </a:ext>
            </a:extLst>
          </p:cNvPr>
          <p:cNvGraphicFramePr/>
          <p:nvPr/>
        </p:nvGraphicFramePr>
        <p:xfrm>
          <a:off x="302730" y="2414244"/>
          <a:ext cx="5396459" cy="347783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314792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5"/>
          <p:cNvSpPr/>
          <p:nvPr/>
        </p:nvSpPr>
        <p:spPr>
          <a:xfrm>
            <a:off x="3985176" y="619396"/>
            <a:ext cx="3879073" cy="635000"/>
          </a:xfrm>
          <a:prstGeom prst="rect">
            <a:avLst/>
          </a:prstGeom>
          <a:solidFill>
            <a:srgbClr val="D2A6FF">
              <a:alpha val="87450"/>
            </a:srgbClr>
          </a:solidFill>
          <a:ln w="12700" cap="flat" cmpd="sng">
            <a:solidFill>
              <a:srgbClr val="ADF6F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66" name="Google Shape;166;p5"/>
          <p:cNvSpPr txBox="1"/>
          <p:nvPr/>
        </p:nvSpPr>
        <p:spPr>
          <a:xfrm>
            <a:off x="4836023" y="576309"/>
            <a:ext cx="2519954" cy="76940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4400"/>
              <a:buFont typeface="Arial"/>
              <a:buNone/>
              <a:tabLst/>
              <a:defRPr/>
            </a:pPr>
            <a:r>
              <a:rPr kumimoji="0" lang="es-CO" sz="4400" b="0" i="0" u="none" strike="noStrike" kern="0" cap="none" spc="0" normalizeH="0" baseline="0" noProof="0">
                <a:ln>
                  <a:noFill/>
                </a:ln>
                <a:solidFill>
                  <a:srgbClr val="001059"/>
                </a:solidFill>
                <a:effectLst/>
                <a:uLnTx/>
                <a:uFillTx/>
                <a:latin typeface="Nunito Sans Black"/>
                <a:ea typeface="Nunito Sans Black"/>
                <a:cs typeface="Nunito Sans Black"/>
                <a:sym typeface="Nunito Sans Black"/>
              </a:rPr>
              <a:t>Activity</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167" name="Google Shape;167;p5"/>
          <p:cNvGrpSpPr/>
          <p:nvPr/>
        </p:nvGrpSpPr>
        <p:grpSpPr>
          <a:xfrm>
            <a:off x="601045" y="166894"/>
            <a:ext cx="10989910" cy="770002"/>
            <a:chOff x="626478" y="195198"/>
            <a:chExt cx="10989910" cy="770002"/>
          </a:xfrm>
        </p:grpSpPr>
        <p:pic>
          <p:nvPicPr>
            <p:cNvPr id="168" name="Google Shape;168;p5"/>
            <p:cNvPicPr preferRelativeResize="0"/>
            <p:nvPr/>
          </p:nvPicPr>
          <p:blipFill rotWithShape="1">
            <a:blip r:embed="rId3">
              <a:alphaModFix/>
            </a:blip>
            <a:srcRect/>
            <a:stretch/>
          </p:blipFill>
          <p:spPr>
            <a:xfrm>
              <a:off x="10192397" y="195198"/>
              <a:ext cx="1423991" cy="770002"/>
            </a:xfrm>
            <a:prstGeom prst="rect">
              <a:avLst/>
            </a:prstGeom>
            <a:noFill/>
            <a:ln>
              <a:noFill/>
            </a:ln>
          </p:spPr>
        </p:pic>
        <p:pic>
          <p:nvPicPr>
            <p:cNvPr id="169" name="Google Shape;169;p5"/>
            <p:cNvPicPr preferRelativeResize="0"/>
            <p:nvPr/>
          </p:nvPicPr>
          <p:blipFill rotWithShape="1">
            <a:blip r:embed="rId4">
              <a:alphaModFix/>
            </a:blip>
            <a:srcRect/>
            <a:stretch/>
          </p:blipFill>
          <p:spPr>
            <a:xfrm>
              <a:off x="626478" y="390743"/>
              <a:ext cx="1088022" cy="378913"/>
            </a:xfrm>
            <a:prstGeom prst="rect">
              <a:avLst/>
            </a:prstGeom>
            <a:noFill/>
            <a:ln>
              <a:noFill/>
            </a:ln>
          </p:spPr>
        </p:pic>
      </p:grpSp>
      <p:pic>
        <p:nvPicPr>
          <p:cNvPr id="170" name="Google Shape;170;p5"/>
          <p:cNvPicPr preferRelativeResize="0"/>
          <p:nvPr/>
        </p:nvPicPr>
        <p:blipFill rotWithShape="1">
          <a:blip r:embed="rId5">
            <a:alphaModFix/>
          </a:blip>
          <a:srcRect/>
          <a:stretch/>
        </p:blipFill>
        <p:spPr>
          <a:xfrm>
            <a:off x="10166964" y="6075212"/>
            <a:ext cx="1088021" cy="379310"/>
          </a:xfrm>
          <a:prstGeom prst="rect">
            <a:avLst/>
          </a:prstGeom>
          <a:noFill/>
          <a:ln>
            <a:noFill/>
          </a:ln>
        </p:spPr>
      </p:pic>
      <p:sp>
        <p:nvSpPr>
          <p:cNvPr id="173" name="Google Shape;173;p5"/>
          <p:cNvSpPr txBox="1"/>
          <p:nvPr/>
        </p:nvSpPr>
        <p:spPr>
          <a:xfrm>
            <a:off x="6630648" y="2319753"/>
            <a:ext cx="5396459" cy="3477835"/>
          </a:xfrm>
          <a:prstGeom prst="rect">
            <a:avLst/>
          </a:prstGeom>
          <a:noFill/>
          <a:ln>
            <a:noFill/>
          </a:ln>
        </p:spPr>
        <p:txBody>
          <a:bodyPr spcFirstLastPara="1" wrap="square" lIns="91425" tIns="45700" rIns="91425" bIns="45700" anchor="t" anchorCtr="0">
            <a:spAutoFit/>
          </a:bodyPr>
          <a:lstStyle/>
          <a:p>
            <a:pPr marL="285750" marR="0" lvl="0" indent="-285750" algn="just" defTabSz="914400" rtl="0" eaLnBrk="1" fontAlgn="auto" latinLnBrk="0" hangingPunct="1">
              <a:lnSpc>
                <a:spcPct val="100000"/>
              </a:lnSpc>
              <a:spcBef>
                <a:spcPts val="0"/>
              </a:spcBef>
              <a:spcAft>
                <a:spcPts val="0"/>
              </a:spcAft>
              <a:buClr>
                <a:srgbClr val="000000"/>
              </a:buClr>
              <a:buSzPts val="2000"/>
              <a:buFont typeface="Arial"/>
              <a:buChar char="•"/>
              <a:tabLst/>
              <a:defRPr/>
            </a:pP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A.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Sure</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let</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me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check</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the status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of</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your</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ticket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for</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you</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just" defTabSz="914400" rtl="0" eaLnBrk="1" fontAlgn="auto" latinLnBrk="0" hangingPunct="1">
              <a:lnSpc>
                <a:spcPct val="100000"/>
              </a:lnSpc>
              <a:spcBef>
                <a:spcPts val="0"/>
              </a:spcBef>
              <a:spcAft>
                <a:spcPts val="0"/>
              </a:spcAft>
              <a:buClr>
                <a:srgbClr val="000000"/>
              </a:buClr>
              <a:buSzPts val="2000"/>
              <a:buFont typeface="Arial"/>
              <a:buChar char="•"/>
              <a:tabLst/>
              <a:defRPr/>
            </a:pP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B.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Could</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you</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please</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provide</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me with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your</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account</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information</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just" defTabSz="914400" rtl="0" eaLnBrk="1" fontAlgn="auto" latinLnBrk="0" hangingPunct="1">
              <a:lnSpc>
                <a:spcPct val="100000"/>
              </a:lnSpc>
              <a:spcBef>
                <a:spcPts val="0"/>
              </a:spcBef>
              <a:spcAft>
                <a:spcPts val="0"/>
              </a:spcAft>
              <a:buClr>
                <a:srgbClr val="000000"/>
              </a:buClr>
              <a:buSzPts val="2000"/>
              <a:buFont typeface="Arial"/>
              <a:buChar char="•"/>
              <a:tabLst/>
              <a:defRPr/>
            </a:pP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C.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I'm</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sorry</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to</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hear</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that</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Let's</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troubleshoot</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the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issue</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together</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just" defTabSz="914400" rtl="0" eaLnBrk="1" fontAlgn="auto" latinLnBrk="0" hangingPunct="1">
              <a:lnSpc>
                <a:spcPct val="100000"/>
              </a:lnSpc>
              <a:spcBef>
                <a:spcPts val="0"/>
              </a:spcBef>
              <a:spcAft>
                <a:spcPts val="0"/>
              </a:spcAft>
              <a:buClr>
                <a:srgbClr val="000000"/>
              </a:buClr>
              <a:buSzPts val="2000"/>
              <a:buFont typeface="Arial"/>
              <a:buChar char="•"/>
              <a:tabLst/>
              <a:defRPr/>
            </a:pP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D.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Thank</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you</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for</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calling</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Let</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me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help</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you</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with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that</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just" defTabSz="914400" rtl="0" eaLnBrk="1" fontAlgn="auto" latinLnBrk="0" hangingPunct="1">
              <a:lnSpc>
                <a:spcPct val="100000"/>
              </a:lnSpc>
              <a:spcBef>
                <a:spcPts val="0"/>
              </a:spcBef>
              <a:spcAft>
                <a:spcPts val="0"/>
              </a:spcAft>
              <a:buClr>
                <a:srgbClr val="000000"/>
              </a:buClr>
              <a:buSzPts val="2000"/>
              <a:buFont typeface="Arial"/>
              <a:buChar char="•"/>
              <a:tabLst/>
              <a:defRPr/>
            </a:pP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E.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Our</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technicians</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are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currently</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working</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on</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it</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It</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should</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be resolved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within</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the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next</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 </a:t>
            </a:r>
            <a:r>
              <a:rPr kumimoji="0" lang="es-CO" sz="2000" b="0" i="0" u="none" strike="noStrike" kern="0" cap="none" spc="0" normalizeH="0" baseline="0" noProof="0" dirty="0" err="1">
                <a:ln>
                  <a:noFill/>
                </a:ln>
                <a:solidFill>
                  <a:srgbClr val="001059"/>
                </a:solidFill>
                <a:effectLst/>
                <a:uLnTx/>
                <a:uFillTx/>
                <a:latin typeface="Nunito Sans"/>
                <a:ea typeface="Nunito Sans"/>
                <a:cs typeface="Nunito Sans"/>
                <a:sym typeface="Nunito Sans"/>
              </a:rPr>
              <a:t>hour</a:t>
            </a:r>
            <a:r>
              <a:rPr kumimoji="0" lang="es-CO" sz="2000" b="0" i="0" u="none" strike="noStrike" kern="0" cap="none" spc="0" normalizeH="0" baseline="0" noProof="0" dirty="0">
                <a:ln>
                  <a:noFill/>
                </a:ln>
                <a:solidFill>
                  <a:srgbClr val="001059"/>
                </a:solidFill>
                <a:effectLst/>
                <a:uLnTx/>
                <a:uFillTx/>
                <a:latin typeface="Nunito Sans"/>
                <a:ea typeface="Nunito Sans"/>
                <a:cs typeface="Nunito Sans"/>
                <a:sym typeface="Nunito Sans"/>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 name="Google Shape;142;p26">
            <a:extLst>
              <a:ext uri="{FF2B5EF4-FFF2-40B4-BE49-F238E27FC236}">
                <a16:creationId xmlns:a16="http://schemas.microsoft.com/office/drawing/2014/main" id="{45E289BF-3266-6433-4DD9-6B8DBEB1CF2D}"/>
              </a:ext>
            </a:extLst>
          </p:cNvPr>
          <p:cNvSpPr txBox="1"/>
          <p:nvPr/>
        </p:nvSpPr>
        <p:spPr>
          <a:xfrm>
            <a:off x="513746" y="1440492"/>
            <a:ext cx="8528942" cy="52318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s-CO" sz="2800" b="0" i="0" u="none" strike="noStrike" kern="0" cap="none" spc="0" normalizeH="0" baseline="0" noProof="0" dirty="0" err="1">
                <a:ln>
                  <a:noFill/>
                </a:ln>
                <a:solidFill>
                  <a:srgbClr val="001059"/>
                </a:solidFill>
                <a:effectLst/>
                <a:uLnTx/>
                <a:uFillTx/>
                <a:latin typeface="Nunito Sans Black"/>
                <a:ea typeface="Nunito Sans Black"/>
                <a:cs typeface="Nunito Sans Black"/>
                <a:sym typeface="Nunito Sans Black"/>
              </a:rPr>
              <a:t>Read</a:t>
            </a:r>
            <a:r>
              <a:rPr kumimoji="0" lang="es-CO" sz="2800" b="0" i="0" u="none" strike="noStrike" kern="0" cap="none" spc="0" normalizeH="0" baseline="0" noProof="0" dirty="0">
                <a:ln>
                  <a:noFill/>
                </a:ln>
                <a:solidFill>
                  <a:srgbClr val="001059"/>
                </a:solidFill>
                <a:effectLst/>
                <a:uLnTx/>
                <a:uFillTx/>
                <a:latin typeface="Nunito Sans Black"/>
                <a:ea typeface="Nunito Sans Black"/>
                <a:cs typeface="Nunito Sans Black"/>
                <a:sym typeface="Nunito Sans Black"/>
              </a:rPr>
              <a:t> the </a:t>
            </a:r>
            <a:r>
              <a:rPr kumimoji="0" lang="es-CO" sz="2800" b="0" i="0" u="none" strike="noStrike" kern="0" cap="none" spc="0" normalizeH="0" baseline="0" noProof="0" dirty="0" err="1">
                <a:ln>
                  <a:noFill/>
                </a:ln>
                <a:solidFill>
                  <a:srgbClr val="001059"/>
                </a:solidFill>
                <a:effectLst/>
                <a:uLnTx/>
                <a:uFillTx/>
                <a:latin typeface="Nunito Sans Black"/>
                <a:ea typeface="Nunito Sans Black"/>
                <a:cs typeface="Nunito Sans Black"/>
                <a:sym typeface="Nunito Sans Black"/>
              </a:rPr>
              <a:t>situations</a:t>
            </a:r>
            <a:r>
              <a:rPr kumimoji="0" lang="es-CO" sz="2800" b="0" i="0" u="none" strike="noStrike" kern="0" cap="none" spc="0" normalizeH="0" baseline="0" noProof="0" dirty="0">
                <a:ln>
                  <a:noFill/>
                </a:ln>
                <a:solidFill>
                  <a:srgbClr val="001059"/>
                </a:solidFill>
                <a:effectLst/>
                <a:uLnTx/>
                <a:uFillTx/>
                <a:latin typeface="Nunito Sans Black"/>
                <a:ea typeface="Nunito Sans Black"/>
                <a:cs typeface="Nunito Sans Black"/>
                <a:sym typeface="Nunito Sans Black"/>
              </a:rPr>
              <a:t> 1-5 and match </a:t>
            </a:r>
            <a:r>
              <a:rPr kumimoji="0" lang="es-CO" sz="2800" b="0" i="0" u="none" strike="noStrike" kern="0" cap="none" spc="0" normalizeH="0" baseline="0" noProof="0" dirty="0" err="1">
                <a:ln>
                  <a:noFill/>
                </a:ln>
                <a:solidFill>
                  <a:srgbClr val="001059"/>
                </a:solidFill>
                <a:effectLst/>
                <a:uLnTx/>
                <a:uFillTx/>
                <a:latin typeface="Nunito Sans Black"/>
                <a:ea typeface="Nunito Sans Black"/>
                <a:cs typeface="Nunito Sans Black"/>
                <a:sym typeface="Nunito Sans Black"/>
              </a:rPr>
              <a:t>them</a:t>
            </a:r>
            <a:r>
              <a:rPr kumimoji="0" lang="es-CO" sz="2800" b="0" i="0" u="none" strike="noStrike" kern="0" cap="none" spc="0" normalizeH="0" baseline="0" noProof="0" dirty="0">
                <a:ln>
                  <a:noFill/>
                </a:ln>
                <a:solidFill>
                  <a:srgbClr val="001059"/>
                </a:solidFill>
                <a:effectLst/>
                <a:uLnTx/>
                <a:uFillTx/>
                <a:latin typeface="Nunito Sans Black"/>
                <a:ea typeface="Nunito Sans Black"/>
                <a:cs typeface="Nunito Sans Black"/>
                <a:sym typeface="Nunito Sans Black"/>
              </a:rPr>
              <a:t> </a:t>
            </a:r>
            <a:r>
              <a:rPr kumimoji="0" lang="es-CO" sz="2800" b="0" i="0" u="none" strike="noStrike" kern="0" cap="none" spc="0" normalizeH="0" baseline="0" noProof="0" dirty="0" err="1">
                <a:ln>
                  <a:noFill/>
                </a:ln>
                <a:solidFill>
                  <a:srgbClr val="001059"/>
                </a:solidFill>
                <a:effectLst/>
                <a:uLnTx/>
                <a:uFillTx/>
                <a:latin typeface="Nunito Sans Black"/>
                <a:ea typeface="Nunito Sans Black"/>
                <a:cs typeface="Nunito Sans Black"/>
                <a:sym typeface="Nunito Sans Black"/>
              </a:rPr>
              <a:t>to</a:t>
            </a:r>
            <a:r>
              <a:rPr kumimoji="0" lang="es-CO" sz="2800" b="0" i="0" u="none" strike="noStrike" kern="0" cap="none" spc="0" normalizeH="0" baseline="0" noProof="0" dirty="0">
                <a:ln>
                  <a:noFill/>
                </a:ln>
                <a:solidFill>
                  <a:srgbClr val="001059"/>
                </a:solidFill>
                <a:effectLst/>
                <a:uLnTx/>
                <a:uFillTx/>
                <a:latin typeface="Nunito Sans Black"/>
                <a:ea typeface="Nunito Sans Black"/>
                <a:cs typeface="Nunito Sans Black"/>
                <a:sym typeface="Nunito Sans Black"/>
              </a:rPr>
              <a:t> A - E</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3" name="Picture 2" descr="On-Demand Phone Interpreting - Language Scientific">
            <a:extLst>
              <a:ext uri="{FF2B5EF4-FFF2-40B4-BE49-F238E27FC236}">
                <a16:creationId xmlns:a16="http://schemas.microsoft.com/office/drawing/2014/main" id="{C93DD22D-C8E0-AC83-D895-FF6100B296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6824" y="204102"/>
            <a:ext cx="1687157" cy="123639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75" name="Google Shape;172;p5">
            <a:extLst>
              <a:ext uri="{FF2B5EF4-FFF2-40B4-BE49-F238E27FC236}">
                <a16:creationId xmlns:a16="http://schemas.microsoft.com/office/drawing/2014/main" id="{77712495-CEB6-6267-B96F-5B51A4FEE11C}"/>
              </a:ext>
            </a:extLst>
          </p:cNvPr>
          <p:cNvGraphicFramePr/>
          <p:nvPr/>
        </p:nvGraphicFramePr>
        <p:xfrm>
          <a:off x="302730" y="2414244"/>
          <a:ext cx="5396459" cy="347783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5" name="Conector recto de flecha 4">
            <a:extLst>
              <a:ext uri="{FF2B5EF4-FFF2-40B4-BE49-F238E27FC236}">
                <a16:creationId xmlns:a16="http://schemas.microsoft.com/office/drawing/2014/main" id="{14583558-05F8-7289-37DE-D4A867036077}"/>
              </a:ext>
            </a:extLst>
          </p:cNvPr>
          <p:cNvCxnSpPr/>
          <p:nvPr/>
        </p:nvCxnSpPr>
        <p:spPr>
          <a:xfrm>
            <a:off x="5699189" y="2728452"/>
            <a:ext cx="1070321" cy="973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Conector recto de flecha 5">
            <a:extLst>
              <a:ext uri="{FF2B5EF4-FFF2-40B4-BE49-F238E27FC236}">
                <a16:creationId xmlns:a16="http://schemas.microsoft.com/office/drawing/2014/main" id="{18D7B515-2BF5-7728-EA03-44B83774A772}"/>
              </a:ext>
            </a:extLst>
          </p:cNvPr>
          <p:cNvCxnSpPr/>
          <p:nvPr/>
        </p:nvCxnSpPr>
        <p:spPr>
          <a:xfrm>
            <a:off x="5699189" y="3353961"/>
            <a:ext cx="1070321" cy="973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Conector recto de flecha 6">
            <a:extLst>
              <a:ext uri="{FF2B5EF4-FFF2-40B4-BE49-F238E27FC236}">
                <a16:creationId xmlns:a16="http://schemas.microsoft.com/office/drawing/2014/main" id="{2C238EEC-A2F3-F3EC-1F62-C3F555F829CB}"/>
              </a:ext>
            </a:extLst>
          </p:cNvPr>
          <p:cNvCxnSpPr>
            <a:cxnSpLocks/>
          </p:cNvCxnSpPr>
          <p:nvPr/>
        </p:nvCxnSpPr>
        <p:spPr>
          <a:xfrm flipV="1">
            <a:off x="5699189" y="2490786"/>
            <a:ext cx="1070321" cy="1567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35EA531E-1E29-163D-BDB3-CB4D7BA15D66}"/>
              </a:ext>
            </a:extLst>
          </p:cNvPr>
          <p:cNvCxnSpPr>
            <a:cxnSpLocks/>
          </p:cNvCxnSpPr>
          <p:nvPr/>
        </p:nvCxnSpPr>
        <p:spPr>
          <a:xfrm flipV="1">
            <a:off x="5694970" y="3096316"/>
            <a:ext cx="1074540" cy="1822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ABEADBBE-2A57-E5C5-AB5C-70C294229B70}"/>
              </a:ext>
            </a:extLst>
          </p:cNvPr>
          <p:cNvCxnSpPr>
            <a:cxnSpLocks/>
          </p:cNvCxnSpPr>
          <p:nvPr/>
        </p:nvCxnSpPr>
        <p:spPr>
          <a:xfrm flipV="1">
            <a:off x="5694970" y="4918920"/>
            <a:ext cx="1074540" cy="878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pSp>
        <p:nvGrpSpPr>
          <p:cNvPr id="179" name="Google Shape;179;p28"/>
          <p:cNvGrpSpPr/>
          <p:nvPr/>
        </p:nvGrpSpPr>
        <p:grpSpPr>
          <a:xfrm>
            <a:off x="0" y="-1"/>
            <a:ext cx="12192000" cy="6858002"/>
            <a:chOff x="0" y="317351"/>
            <a:chExt cx="12192000" cy="6858002"/>
          </a:xfrm>
        </p:grpSpPr>
        <p:pic>
          <p:nvPicPr>
            <p:cNvPr id="180" name="Google Shape;180;p28"/>
            <p:cNvPicPr preferRelativeResize="0"/>
            <p:nvPr/>
          </p:nvPicPr>
          <p:blipFill rotWithShape="1">
            <a:blip r:embed="rId3">
              <a:alphaModFix/>
            </a:blip>
            <a:srcRect l="7812" r="7810" b="7534"/>
            <a:stretch/>
          </p:blipFill>
          <p:spPr>
            <a:xfrm>
              <a:off x="0" y="317351"/>
              <a:ext cx="12192000" cy="6858002"/>
            </a:xfrm>
            <a:prstGeom prst="rect">
              <a:avLst/>
            </a:prstGeom>
            <a:noFill/>
            <a:ln>
              <a:noFill/>
            </a:ln>
          </p:spPr>
        </p:pic>
        <p:pic>
          <p:nvPicPr>
            <p:cNvPr id="181" name="Google Shape;181;p28"/>
            <p:cNvPicPr preferRelativeResize="0"/>
            <p:nvPr/>
          </p:nvPicPr>
          <p:blipFill rotWithShape="1">
            <a:blip r:embed="rId4">
              <a:alphaModFix/>
            </a:blip>
            <a:srcRect/>
            <a:stretch/>
          </p:blipFill>
          <p:spPr>
            <a:xfrm>
              <a:off x="0" y="317351"/>
              <a:ext cx="12192000" cy="6858002"/>
            </a:xfrm>
            <a:prstGeom prst="rect">
              <a:avLst/>
            </a:prstGeom>
            <a:noFill/>
            <a:ln>
              <a:noFill/>
            </a:ln>
          </p:spPr>
        </p:pic>
      </p:grpSp>
      <p:pic>
        <p:nvPicPr>
          <p:cNvPr id="182" name="Google Shape;182;p28"/>
          <p:cNvPicPr preferRelativeResize="0"/>
          <p:nvPr/>
        </p:nvPicPr>
        <p:blipFill rotWithShape="1">
          <a:blip r:embed="rId5">
            <a:alphaModFix/>
          </a:blip>
          <a:srcRect/>
          <a:stretch/>
        </p:blipFill>
        <p:spPr>
          <a:xfrm>
            <a:off x="601045" y="390743"/>
            <a:ext cx="1088022" cy="378913"/>
          </a:xfrm>
          <a:prstGeom prst="rect">
            <a:avLst/>
          </a:prstGeom>
          <a:noFill/>
          <a:ln>
            <a:noFill/>
          </a:ln>
        </p:spPr>
      </p:pic>
      <p:pic>
        <p:nvPicPr>
          <p:cNvPr id="183" name="Google Shape;183;p28"/>
          <p:cNvPicPr preferRelativeResize="0"/>
          <p:nvPr/>
        </p:nvPicPr>
        <p:blipFill rotWithShape="1">
          <a:blip r:embed="rId6">
            <a:alphaModFix/>
          </a:blip>
          <a:srcRect/>
          <a:stretch/>
        </p:blipFill>
        <p:spPr>
          <a:xfrm>
            <a:off x="10231904" y="195198"/>
            <a:ext cx="1423672" cy="770002"/>
          </a:xfrm>
          <a:prstGeom prst="rect">
            <a:avLst/>
          </a:prstGeom>
          <a:noFill/>
          <a:ln>
            <a:noFill/>
          </a:ln>
        </p:spPr>
      </p:pic>
      <p:sp>
        <p:nvSpPr>
          <p:cNvPr id="184" name="Google Shape;184;p28"/>
          <p:cNvSpPr/>
          <p:nvPr/>
        </p:nvSpPr>
        <p:spPr>
          <a:xfrm>
            <a:off x="3968151" y="1120808"/>
            <a:ext cx="3916391" cy="507333"/>
          </a:xfrm>
          <a:prstGeom prst="roundRect">
            <a:avLst>
              <a:gd name="adj" fmla="val 19170"/>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5" name="Google Shape;185;p28"/>
          <p:cNvSpPr txBox="1"/>
          <p:nvPr/>
        </p:nvSpPr>
        <p:spPr>
          <a:xfrm>
            <a:off x="2758190" y="1865087"/>
            <a:ext cx="6355830"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CO" sz="2000" dirty="0" err="1">
                <a:solidFill>
                  <a:schemeClr val="lt1"/>
                </a:solidFill>
                <a:latin typeface="Nunito Sans"/>
                <a:sym typeface="Nunito Sans"/>
              </a:rPr>
              <a:t>Watch</a:t>
            </a:r>
            <a:r>
              <a:rPr lang="es-CO" sz="2000" dirty="0">
                <a:solidFill>
                  <a:schemeClr val="lt1"/>
                </a:solidFill>
                <a:latin typeface="Nunito Sans"/>
                <a:sym typeface="Nunito Sans"/>
              </a:rPr>
              <a:t> the video and </a:t>
            </a:r>
            <a:r>
              <a:rPr lang="es-CO" sz="2000" dirty="0" err="1">
                <a:solidFill>
                  <a:schemeClr val="lt1"/>
                </a:solidFill>
                <a:latin typeface="Nunito Sans"/>
                <a:sym typeface="Nunito Sans"/>
              </a:rPr>
              <a:t>answer</a:t>
            </a:r>
            <a:r>
              <a:rPr lang="es-CO" sz="2000" dirty="0">
                <a:solidFill>
                  <a:schemeClr val="lt1"/>
                </a:solidFill>
                <a:latin typeface="Nunito Sans"/>
                <a:sym typeface="Nunito Sans"/>
              </a:rPr>
              <a:t> the questions.</a:t>
            </a:r>
            <a:endParaRPr sz="1600" b="0" i="0" u="none" strike="noStrike" cap="none" dirty="0">
              <a:solidFill>
                <a:srgbClr val="000000"/>
              </a:solidFill>
              <a:latin typeface="Arial"/>
              <a:ea typeface="Arial"/>
              <a:cs typeface="Arial"/>
              <a:sym typeface="Arial"/>
            </a:endParaRPr>
          </a:p>
        </p:txBody>
      </p:sp>
      <p:sp>
        <p:nvSpPr>
          <p:cNvPr id="186" name="Google Shape;186;p28"/>
          <p:cNvSpPr txBox="1"/>
          <p:nvPr/>
        </p:nvSpPr>
        <p:spPr>
          <a:xfrm>
            <a:off x="3968151" y="1152618"/>
            <a:ext cx="3916391"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s-CO" sz="2800" b="0" i="0" u="none" strike="noStrike" cap="none">
                <a:solidFill>
                  <a:srgbClr val="001059"/>
                </a:solidFill>
                <a:latin typeface="Nunito Sans Black"/>
                <a:ea typeface="Nunito Sans Black"/>
                <a:cs typeface="Nunito Sans Black"/>
                <a:sym typeface="Nunito Sans Black"/>
              </a:rPr>
              <a:t>Virtual Calls</a:t>
            </a:r>
            <a:endParaRPr sz="1400" b="0" i="0" u="none" strike="noStrike" cap="none">
              <a:solidFill>
                <a:srgbClr val="000000"/>
              </a:solidFill>
              <a:latin typeface="Arial"/>
              <a:ea typeface="Arial"/>
              <a:cs typeface="Arial"/>
              <a:sym typeface="Arial"/>
            </a:endParaRPr>
          </a:p>
        </p:txBody>
      </p:sp>
      <p:pic>
        <p:nvPicPr>
          <p:cNvPr id="188" name="Google Shape;188;p28" title="Technical Support (Software Update) Sample Scenario">
            <a:hlinkClick r:id="rId7"/>
          </p:cNvPr>
          <p:cNvPicPr preferRelativeResize="0"/>
          <p:nvPr/>
        </p:nvPicPr>
        <p:blipFill rotWithShape="1">
          <a:blip r:embed="rId8">
            <a:alphaModFix/>
          </a:blip>
          <a:srcRect/>
          <a:stretch/>
        </p:blipFill>
        <p:spPr>
          <a:xfrm>
            <a:off x="335257" y="2523024"/>
            <a:ext cx="5689262" cy="3214440"/>
          </a:xfrm>
          <a:prstGeom prst="rect">
            <a:avLst/>
          </a:prstGeom>
          <a:noFill/>
          <a:ln>
            <a:noFill/>
          </a:ln>
        </p:spPr>
      </p:pic>
      <p:pic>
        <p:nvPicPr>
          <p:cNvPr id="2" name="Imagen 1">
            <a:extLst>
              <a:ext uri="{FF2B5EF4-FFF2-40B4-BE49-F238E27FC236}">
                <a16:creationId xmlns:a16="http://schemas.microsoft.com/office/drawing/2014/main" id="{150E4629-6253-B1BE-E68E-6A77677FA5C7}"/>
              </a:ext>
            </a:extLst>
          </p:cNvPr>
          <p:cNvPicPr>
            <a:picLocks noChangeAspect="1"/>
          </p:cNvPicPr>
          <p:nvPr/>
        </p:nvPicPr>
        <p:blipFill rotWithShape="1">
          <a:blip r:embed="rId9"/>
          <a:srcRect l="24440" t="28074" r="27020" b="26947"/>
          <a:stretch/>
        </p:blipFill>
        <p:spPr bwMode="auto">
          <a:xfrm>
            <a:off x="6280936" y="2572045"/>
            <a:ext cx="5374640" cy="2800350"/>
          </a:xfrm>
          <a:prstGeom prst="rect">
            <a:avLst/>
          </a:prstGeom>
          <a:ln>
            <a:noFill/>
          </a:ln>
          <a:extLst>
            <a:ext uri="{53640926-AAD7-44D8-BBD7-CCE9431645EC}">
              <a14:shadowObscured xmlns:a14="http://schemas.microsoft.com/office/drawing/2010/main"/>
            </a:ext>
          </a:extLst>
        </p:spPr>
      </p:pic>
      <p:sp>
        <p:nvSpPr>
          <p:cNvPr id="4" name="CuadroTexto 3">
            <a:extLst>
              <a:ext uri="{FF2B5EF4-FFF2-40B4-BE49-F238E27FC236}">
                <a16:creationId xmlns:a16="http://schemas.microsoft.com/office/drawing/2014/main" id="{DBD6A2FA-1A5C-9ABE-DA38-F975DEF98AB0}"/>
              </a:ext>
            </a:extLst>
          </p:cNvPr>
          <p:cNvSpPr txBox="1"/>
          <p:nvPr/>
        </p:nvSpPr>
        <p:spPr>
          <a:xfrm>
            <a:off x="6024519" y="5792032"/>
            <a:ext cx="6309360" cy="646331"/>
          </a:xfrm>
          <a:prstGeom prst="rect">
            <a:avLst/>
          </a:prstGeom>
          <a:noFill/>
        </p:spPr>
        <p:txBody>
          <a:bodyPr wrap="square">
            <a:spAutoFit/>
          </a:bodyPr>
          <a:lstStyle/>
          <a:p>
            <a:r>
              <a:rPr lang="es-CO" sz="1800" dirty="0">
                <a:solidFill>
                  <a:schemeClr val="bg1"/>
                </a:solidFill>
              </a:rPr>
              <a:t>https://es.educaplay.com/recursos-educativos/18440316-technical_support.html</a:t>
            </a:r>
          </a:p>
        </p:txBody>
      </p:sp>
      <p:sp>
        <p:nvSpPr>
          <p:cNvPr id="5" name="CuadroTexto 4">
            <a:extLst>
              <a:ext uri="{FF2B5EF4-FFF2-40B4-BE49-F238E27FC236}">
                <a16:creationId xmlns:a16="http://schemas.microsoft.com/office/drawing/2014/main" id="{D41CBA1D-4599-789C-1D16-BA4E55CD06CA}"/>
              </a:ext>
            </a:extLst>
          </p:cNvPr>
          <p:cNvSpPr txBox="1"/>
          <p:nvPr/>
        </p:nvSpPr>
        <p:spPr>
          <a:xfrm>
            <a:off x="601045" y="6003212"/>
            <a:ext cx="6319684" cy="307777"/>
          </a:xfrm>
          <a:prstGeom prst="rect">
            <a:avLst/>
          </a:prstGeom>
          <a:noFill/>
        </p:spPr>
        <p:txBody>
          <a:bodyPr wrap="square">
            <a:spAutoFit/>
          </a:bodyPr>
          <a:lstStyle/>
          <a:p>
            <a:r>
              <a:rPr lang="es-CO" sz="1400" dirty="0">
                <a:solidFill>
                  <a:schemeClr val="bg1"/>
                </a:solidFill>
              </a:rPr>
              <a:t>https://www.youtube.com/watch?v=gLNAF9C39SI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1"/>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grpSp>
        <p:nvGrpSpPr>
          <p:cNvPr id="170" name="Google Shape;170;p28"/>
          <p:cNvGrpSpPr/>
          <p:nvPr/>
        </p:nvGrpSpPr>
        <p:grpSpPr>
          <a:xfrm>
            <a:off x="0" y="-98986"/>
            <a:ext cx="12192000" cy="6858002"/>
            <a:chOff x="0" y="317351"/>
            <a:chExt cx="12192000" cy="6858002"/>
          </a:xfrm>
        </p:grpSpPr>
        <p:pic>
          <p:nvPicPr>
            <p:cNvPr id="171" name="Google Shape;171;p28"/>
            <p:cNvPicPr preferRelativeResize="0"/>
            <p:nvPr/>
          </p:nvPicPr>
          <p:blipFill rotWithShape="1">
            <a:blip r:embed="rId3">
              <a:alphaModFix/>
            </a:blip>
            <a:srcRect l="7812" r="7810" b="7534"/>
            <a:stretch/>
          </p:blipFill>
          <p:spPr>
            <a:xfrm>
              <a:off x="0" y="317351"/>
              <a:ext cx="12192000" cy="6858002"/>
            </a:xfrm>
            <a:prstGeom prst="rect">
              <a:avLst/>
            </a:prstGeom>
            <a:noFill/>
            <a:ln>
              <a:noFill/>
            </a:ln>
          </p:spPr>
        </p:pic>
        <p:pic>
          <p:nvPicPr>
            <p:cNvPr id="172" name="Google Shape;172;p28"/>
            <p:cNvPicPr preferRelativeResize="0"/>
            <p:nvPr/>
          </p:nvPicPr>
          <p:blipFill rotWithShape="1">
            <a:blip r:embed="rId4">
              <a:alphaModFix/>
            </a:blip>
            <a:srcRect/>
            <a:stretch/>
          </p:blipFill>
          <p:spPr>
            <a:xfrm>
              <a:off x="0" y="317351"/>
              <a:ext cx="12192000" cy="6858002"/>
            </a:xfrm>
            <a:prstGeom prst="rect">
              <a:avLst/>
            </a:prstGeom>
            <a:noFill/>
            <a:ln>
              <a:noFill/>
            </a:ln>
          </p:spPr>
        </p:pic>
      </p:grpSp>
      <p:pic>
        <p:nvPicPr>
          <p:cNvPr id="176" name="Google Shape;176;p28"/>
          <p:cNvPicPr preferRelativeResize="0"/>
          <p:nvPr/>
        </p:nvPicPr>
        <p:blipFill rotWithShape="1">
          <a:blip r:embed="rId5">
            <a:alphaModFix/>
          </a:blip>
          <a:srcRect/>
          <a:stretch/>
        </p:blipFill>
        <p:spPr>
          <a:xfrm>
            <a:off x="601045" y="390743"/>
            <a:ext cx="1088022" cy="378913"/>
          </a:xfrm>
          <a:prstGeom prst="rect">
            <a:avLst/>
          </a:prstGeom>
          <a:noFill/>
          <a:ln>
            <a:noFill/>
          </a:ln>
        </p:spPr>
      </p:pic>
      <p:pic>
        <p:nvPicPr>
          <p:cNvPr id="177" name="Google Shape;177;p28"/>
          <p:cNvPicPr preferRelativeResize="0"/>
          <p:nvPr/>
        </p:nvPicPr>
        <p:blipFill rotWithShape="1">
          <a:blip r:embed="rId6">
            <a:alphaModFix/>
          </a:blip>
          <a:srcRect/>
          <a:stretch/>
        </p:blipFill>
        <p:spPr>
          <a:xfrm>
            <a:off x="10231904" y="195198"/>
            <a:ext cx="1423672" cy="770002"/>
          </a:xfrm>
          <a:prstGeom prst="rect">
            <a:avLst/>
          </a:prstGeom>
          <a:noFill/>
          <a:ln>
            <a:noFill/>
          </a:ln>
        </p:spPr>
      </p:pic>
      <p:sp>
        <p:nvSpPr>
          <p:cNvPr id="178" name="Google Shape;178;p28"/>
          <p:cNvSpPr/>
          <p:nvPr/>
        </p:nvSpPr>
        <p:spPr>
          <a:xfrm>
            <a:off x="2431898" y="1036610"/>
            <a:ext cx="7553288" cy="507333"/>
          </a:xfrm>
          <a:prstGeom prst="roundRect">
            <a:avLst>
              <a:gd name="adj" fmla="val 19170"/>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80" name="Google Shape;180;p28"/>
          <p:cNvSpPr txBox="1"/>
          <p:nvPr/>
        </p:nvSpPr>
        <p:spPr>
          <a:xfrm>
            <a:off x="2512590" y="1036610"/>
            <a:ext cx="7247512" cy="52318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s-CO" sz="2800" b="0" i="0" u="none" strike="noStrike" kern="0" cap="none" spc="0" normalizeH="0" baseline="0" noProof="0" dirty="0">
                <a:ln>
                  <a:noFill/>
                </a:ln>
                <a:solidFill>
                  <a:srgbClr val="001059"/>
                </a:solidFill>
                <a:effectLst/>
                <a:uLnTx/>
                <a:uFillTx/>
                <a:latin typeface="Nunito Sans Black"/>
                <a:ea typeface="Nunito Sans Black"/>
                <a:cs typeface="Nunito Sans Black"/>
                <a:sym typeface="Nunito Sans Black"/>
              </a:rPr>
              <a:t>Reading Activity:</a:t>
            </a:r>
            <a:r>
              <a:rPr lang="es-CO" sz="2800" dirty="0">
                <a:solidFill>
                  <a:srgbClr val="001059"/>
                </a:solidFill>
                <a:latin typeface="Nunito Sans Black"/>
                <a:ea typeface="Nunito Sans Black"/>
                <a:cs typeface="Nunito Sans Black"/>
                <a:sym typeface="Nunito Sans Black"/>
              </a:rPr>
              <a:t>VIRTUAL CALLS</a:t>
            </a:r>
            <a:r>
              <a:rPr kumimoji="0" lang="es-CO" sz="2800" b="0" i="0" u="none" strike="noStrike" kern="0" cap="none" spc="0" normalizeH="0" baseline="0" noProof="0" dirty="0">
                <a:ln>
                  <a:noFill/>
                </a:ln>
                <a:solidFill>
                  <a:srgbClr val="001059"/>
                </a:solidFill>
                <a:effectLst/>
                <a:uLnTx/>
                <a:uFillTx/>
                <a:latin typeface="Nunito Sans Black"/>
                <a:ea typeface="Nunito Sans Black"/>
                <a:cs typeface="Nunito Sans Black"/>
                <a:sym typeface="Nunito Sans Black"/>
              </a:rPr>
              <a:t> </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9" name="Google Shape;199;p6">
            <a:extLst>
              <a:ext uri="{FF2B5EF4-FFF2-40B4-BE49-F238E27FC236}">
                <a16:creationId xmlns:a16="http://schemas.microsoft.com/office/drawing/2014/main" id="{BAE7E59C-57EF-B25C-C52F-8F587CBF3B05}"/>
              </a:ext>
            </a:extLst>
          </p:cNvPr>
          <p:cNvSpPr/>
          <p:nvPr/>
        </p:nvSpPr>
        <p:spPr>
          <a:xfrm>
            <a:off x="382687" y="1927997"/>
            <a:ext cx="6487231" cy="4465595"/>
          </a:xfrm>
          <a:prstGeom prst="roundRect">
            <a:avLst>
              <a:gd name="adj" fmla="val 16667"/>
            </a:avLst>
          </a:prstGeom>
          <a:gradFill>
            <a:gsLst>
              <a:gs pos="0">
                <a:srgbClr val="A0F4FD"/>
              </a:gs>
              <a:gs pos="100000">
                <a:srgbClr val="D2A6FF"/>
              </a:gs>
            </a:gsLst>
            <a:lin ang="0" scaled="0"/>
          </a:gradFill>
          <a:ln w="12700" cap="flat" cmpd="sng">
            <a:solidFill>
              <a:srgbClr val="D2A6FF"/>
            </a:solidFill>
            <a:prstDash val="solid"/>
            <a:miter lim="800000"/>
            <a:headEnd type="none" w="sm" len="sm"/>
            <a:tailEnd type="none" w="sm" len="sm"/>
          </a:ln>
        </p:spPr>
        <p:txBody>
          <a:bodyPr spcFirstLastPara="1" wrap="square" lIns="91425" tIns="45700" rIns="91425" bIns="45700" anchor="ctr" anchorCtr="0">
            <a:noAutofit/>
          </a:bodyPr>
          <a:lstStyle/>
          <a:p>
            <a:pPr algn="l"/>
            <a:r>
              <a:rPr lang="en-US" sz="2000" b="0" i="0" dirty="0">
                <a:solidFill>
                  <a:schemeClr val="tx1"/>
                </a:solidFill>
                <a:effectLst/>
                <a:latin typeface="Nunito Sans" pitchFamily="2" charset="0"/>
              </a:rPr>
              <a:t>A virtual phone call is when two people talk on the phone using the internet instead of regular phone lines. It's also called a VoIP call. People use special apps or systems for these calls, like </a:t>
            </a:r>
            <a:r>
              <a:rPr lang="en-US" sz="2000" b="0" i="0" dirty="0" err="1">
                <a:solidFill>
                  <a:schemeClr val="tx1"/>
                </a:solidFill>
                <a:effectLst/>
                <a:latin typeface="Nunito Sans" pitchFamily="2" charset="0"/>
              </a:rPr>
              <a:t>KrispCall</a:t>
            </a:r>
            <a:r>
              <a:rPr lang="en-US" sz="2000" b="0" i="0" dirty="0">
                <a:solidFill>
                  <a:schemeClr val="tx1"/>
                </a:solidFill>
                <a:effectLst/>
                <a:latin typeface="Nunito Sans" pitchFamily="2" charset="0"/>
              </a:rPr>
              <a:t>, RingCentral, or Nextiva, which have cool features like recording calls, having meetings, and sending calls to different people.</a:t>
            </a:r>
          </a:p>
          <a:p>
            <a:pPr algn="l"/>
            <a:r>
              <a:rPr lang="en-US" sz="2000" b="0" i="0" dirty="0">
                <a:solidFill>
                  <a:schemeClr val="tx1"/>
                </a:solidFill>
                <a:effectLst/>
                <a:latin typeface="Nunito Sans" pitchFamily="2" charset="0"/>
              </a:rPr>
              <a:t>You can also make these calls using apps like Skype, Zoom, Google Meet, or Microsoft Teams, but you need to be connected to the internet via </a:t>
            </a:r>
            <a:r>
              <a:rPr lang="en-US" sz="2000" b="0" i="0" dirty="0" err="1">
                <a:solidFill>
                  <a:schemeClr val="tx1"/>
                </a:solidFill>
                <a:effectLst/>
                <a:latin typeface="Nunito Sans" pitchFamily="2" charset="0"/>
              </a:rPr>
              <a:t>WiFi</a:t>
            </a:r>
            <a:r>
              <a:rPr lang="en-US" sz="2000" b="0" i="0" dirty="0">
                <a:solidFill>
                  <a:schemeClr val="tx1"/>
                </a:solidFill>
                <a:effectLst/>
                <a:latin typeface="Nunito Sans" pitchFamily="2" charset="0"/>
              </a:rPr>
              <a:t>.</a:t>
            </a:r>
          </a:p>
          <a:p>
            <a:pPr algn="l"/>
            <a:r>
              <a:rPr lang="en-US" sz="2000" b="0" i="0" dirty="0">
                <a:solidFill>
                  <a:schemeClr val="tx1"/>
                </a:solidFill>
                <a:effectLst/>
                <a:latin typeface="Nunito Sans" pitchFamily="2" charset="0"/>
              </a:rPr>
              <a:t>Virtual phone calls are getting more popular because they are cheap, flexible, and have cool features.</a:t>
            </a:r>
          </a:p>
        </p:txBody>
      </p:sp>
      <p:pic>
        <p:nvPicPr>
          <p:cNvPr id="2" name="Picture 2" descr="Cybtel">
            <a:extLst>
              <a:ext uri="{FF2B5EF4-FFF2-40B4-BE49-F238E27FC236}">
                <a16:creationId xmlns:a16="http://schemas.microsoft.com/office/drawing/2014/main" id="{B2E70484-2721-B2E9-62BF-F49336C6A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52604" y="2763483"/>
            <a:ext cx="4939396" cy="27660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970</TotalTime>
  <Words>1349</Words>
  <Application>Microsoft Office PowerPoint</Application>
  <PresentationFormat>Panorámica</PresentationFormat>
  <Paragraphs>150</Paragraphs>
  <Slides>18</Slides>
  <Notes>18</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18</vt:i4>
      </vt:variant>
    </vt:vector>
  </HeadingPairs>
  <TitlesOfParts>
    <vt:vector size="24" baseType="lpstr">
      <vt:lpstr>Arial</vt:lpstr>
      <vt:lpstr>Nunito Sans</vt:lpstr>
      <vt:lpstr>Calibri</vt:lpstr>
      <vt:lpstr>Nunito Sans Black</vt:lpstr>
      <vt:lpstr>Aptos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Cymetria Diseño</dc:creator>
  <cp:lastModifiedBy>Carolina Gomez Melendez</cp:lastModifiedBy>
  <cp:revision>26</cp:revision>
  <dcterms:created xsi:type="dcterms:W3CDTF">2023-12-20T20:41:55Z</dcterms:created>
  <dcterms:modified xsi:type="dcterms:W3CDTF">2024-05-28T01:14:11Z</dcterms:modified>
</cp:coreProperties>
</file>